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0" r:id="rId3"/>
    <p:sldId id="261" r:id="rId4"/>
    <p:sldId id="258" r:id="rId5"/>
    <p:sldId id="265" r:id="rId6"/>
    <p:sldId id="262" r:id="rId7"/>
    <p:sldId id="257" r:id="rId8"/>
    <p:sldId id="263" r:id="rId9"/>
    <p:sldId id="264" r:id="rId10"/>
    <p:sldId id="267" r:id="rId11"/>
    <p:sldId id="259"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63"/>
  </p:normalViewPr>
  <p:slideViewPr>
    <p:cSldViewPr snapToGrid="0" snapToObjects="1">
      <p:cViewPr>
        <p:scale>
          <a:sx n="92" d="100"/>
          <a:sy n="92" d="100"/>
        </p:scale>
        <p:origin x="144"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227A40-A965-F344-9DE2-E859CF40AA0C}" type="datetimeFigureOut">
              <a:rPr lang="en-US" smtClean="0"/>
              <a:t>6/11/20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402037-F231-474F-B8C5-2CCDD56B80E0}" type="slidenum">
              <a:rPr lang="en-US" smtClean="0"/>
              <a:t>‹#›</a:t>
            </a:fld>
            <a:endParaRPr lang="en-US"/>
          </a:p>
        </p:txBody>
      </p:sp>
    </p:spTree>
    <p:extLst>
      <p:ext uri="{BB962C8B-B14F-4D97-AF65-F5344CB8AC3E}">
        <p14:creationId xmlns:p14="http://schemas.microsoft.com/office/powerpoint/2010/main" val="59209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402037-F231-474F-B8C5-2CCDD56B80E0}" type="slidenum">
              <a:rPr lang="en-US" smtClean="0"/>
              <a:t>3</a:t>
            </a:fld>
            <a:endParaRPr lang="en-US"/>
          </a:p>
        </p:txBody>
      </p:sp>
    </p:spTree>
    <p:extLst>
      <p:ext uri="{BB962C8B-B14F-4D97-AF65-F5344CB8AC3E}">
        <p14:creationId xmlns:p14="http://schemas.microsoft.com/office/powerpoint/2010/main" val="1994092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CB64E-74CF-3A4E-930C-ED4A42D1089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A3588FF-55B2-B34E-B475-E5ADDFBA79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F00129E-F222-2049-9EB0-CAECF1107082}"/>
              </a:ext>
            </a:extLst>
          </p:cNvPr>
          <p:cNvSpPr>
            <a:spLocks noGrp="1"/>
          </p:cNvSpPr>
          <p:nvPr>
            <p:ph type="dt" sz="half" idx="10"/>
          </p:nvPr>
        </p:nvSpPr>
        <p:spPr/>
        <p:txBody>
          <a:bodyPr/>
          <a:lstStyle/>
          <a:p>
            <a:fld id="{2D07DF1C-4C3B-D544-9BAF-8EAC104DBA55}" type="datetimeFigureOut">
              <a:rPr lang="en-US" smtClean="0"/>
              <a:t>6/11/20</a:t>
            </a:fld>
            <a:endParaRPr lang="en-US"/>
          </a:p>
        </p:txBody>
      </p:sp>
      <p:sp>
        <p:nvSpPr>
          <p:cNvPr id="5" name="Footer Placeholder 4">
            <a:extLst>
              <a:ext uri="{FF2B5EF4-FFF2-40B4-BE49-F238E27FC236}">
                <a16:creationId xmlns:a16="http://schemas.microsoft.com/office/drawing/2014/main" id="{FF5AFE1C-521B-2741-B062-EB4078FD7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7795EE-9B40-FA4C-A6D1-22E340582683}"/>
              </a:ext>
            </a:extLst>
          </p:cNvPr>
          <p:cNvSpPr>
            <a:spLocks noGrp="1"/>
          </p:cNvSpPr>
          <p:nvPr>
            <p:ph type="sldNum" sz="quarter" idx="12"/>
          </p:nvPr>
        </p:nvSpPr>
        <p:spPr/>
        <p:txBody>
          <a:bodyPr/>
          <a:lstStyle/>
          <a:p>
            <a:fld id="{64E6249A-5035-E242-B343-47CB1300ED00}" type="slidenum">
              <a:rPr lang="en-US" smtClean="0"/>
              <a:t>‹#›</a:t>
            </a:fld>
            <a:endParaRPr lang="en-US"/>
          </a:p>
        </p:txBody>
      </p:sp>
    </p:spTree>
    <p:extLst>
      <p:ext uri="{BB962C8B-B14F-4D97-AF65-F5344CB8AC3E}">
        <p14:creationId xmlns:p14="http://schemas.microsoft.com/office/powerpoint/2010/main" val="2299066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1312D-1DF2-D04B-B38E-6D09E1863E0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7BF83AD-1AA7-4940-87F9-76CC6FA92E9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5C4814A-194A-C647-80A7-9BBDCC490604}"/>
              </a:ext>
            </a:extLst>
          </p:cNvPr>
          <p:cNvSpPr>
            <a:spLocks noGrp="1"/>
          </p:cNvSpPr>
          <p:nvPr>
            <p:ph type="dt" sz="half" idx="10"/>
          </p:nvPr>
        </p:nvSpPr>
        <p:spPr/>
        <p:txBody>
          <a:bodyPr/>
          <a:lstStyle/>
          <a:p>
            <a:fld id="{2D07DF1C-4C3B-D544-9BAF-8EAC104DBA55}" type="datetimeFigureOut">
              <a:rPr lang="en-US" smtClean="0"/>
              <a:t>6/11/20</a:t>
            </a:fld>
            <a:endParaRPr lang="en-US"/>
          </a:p>
        </p:txBody>
      </p:sp>
      <p:sp>
        <p:nvSpPr>
          <p:cNvPr id="5" name="Footer Placeholder 4">
            <a:extLst>
              <a:ext uri="{FF2B5EF4-FFF2-40B4-BE49-F238E27FC236}">
                <a16:creationId xmlns:a16="http://schemas.microsoft.com/office/drawing/2014/main" id="{23AB3419-B4AF-0C47-AA9E-CE5571DD48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08FABE-A27D-EF4F-9728-5011DD268C6E}"/>
              </a:ext>
            </a:extLst>
          </p:cNvPr>
          <p:cNvSpPr>
            <a:spLocks noGrp="1"/>
          </p:cNvSpPr>
          <p:nvPr>
            <p:ph type="sldNum" sz="quarter" idx="12"/>
          </p:nvPr>
        </p:nvSpPr>
        <p:spPr/>
        <p:txBody>
          <a:bodyPr/>
          <a:lstStyle/>
          <a:p>
            <a:fld id="{64E6249A-5035-E242-B343-47CB1300ED00}" type="slidenum">
              <a:rPr lang="en-US" smtClean="0"/>
              <a:t>‹#›</a:t>
            </a:fld>
            <a:endParaRPr lang="en-US"/>
          </a:p>
        </p:txBody>
      </p:sp>
    </p:spTree>
    <p:extLst>
      <p:ext uri="{BB962C8B-B14F-4D97-AF65-F5344CB8AC3E}">
        <p14:creationId xmlns:p14="http://schemas.microsoft.com/office/powerpoint/2010/main" val="6681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15C64-28A3-F344-8114-5902A87B78E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40DE736-5140-DD4A-AAFA-845BE61EF8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7B58F36-D3F4-6D4A-9298-F03A0170A1B2}"/>
              </a:ext>
            </a:extLst>
          </p:cNvPr>
          <p:cNvSpPr>
            <a:spLocks noGrp="1"/>
          </p:cNvSpPr>
          <p:nvPr>
            <p:ph type="dt" sz="half" idx="10"/>
          </p:nvPr>
        </p:nvSpPr>
        <p:spPr/>
        <p:txBody>
          <a:bodyPr/>
          <a:lstStyle/>
          <a:p>
            <a:fld id="{2D07DF1C-4C3B-D544-9BAF-8EAC104DBA55}" type="datetimeFigureOut">
              <a:rPr lang="en-US" smtClean="0"/>
              <a:t>6/11/20</a:t>
            </a:fld>
            <a:endParaRPr lang="en-US"/>
          </a:p>
        </p:txBody>
      </p:sp>
      <p:sp>
        <p:nvSpPr>
          <p:cNvPr id="5" name="Footer Placeholder 4">
            <a:extLst>
              <a:ext uri="{FF2B5EF4-FFF2-40B4-BE49-F238E27FC236}">
                <a16:creationId xmlns:a16="http://schemas.microsoft.com/office/drawing/2014/main" id="{B1D20CED-19D7-6A44-9E46-1666D82176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2DF43D-7312-A942-B53E-3A03E00CF071}"/>
              </a:ext>
            </a:extLst>
          </p:cNvPr>
          <p:cNvSpPr>
            <a:spLocks noGrp="1"/>
          </p:cNvSpPr>
          <p:nvPr>
            <p:ph type="sldNum" sz="quarter" idx="12"/>
          </p:nvPr>
        </p:nvSpPr>
        <p:spPr/>
        <p:txBody>
          <a:bodyPr/>
          <a:lstStyle/>
          <a:p>
            <a:fld id="{64E6249A-5035-E242-B343-47CB1300ED00}" type="slidenum">
              <a:rPr lang="en-US" smtClean="0"/>
              <a:t>‹#›</a:t>
            </a:fld>
            <a:endParaRPr lang="en-US"/>
          </a:p>
        </p:txBody>
      </p:sp>
    </p:spTree>
    <p:extLst>
      <p:ext uri="{BB962C8B-B14F-4D97-AF65-F5344CB8AC3E}">
        <p14:creationId xmlns:p14="http://schemas.microsoft.com/office/powerpoint/2010/main" val="168196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833C4-0FB5-454A-9A1D-29D2AFA3B3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FE6FACB-0752-D247-B2F0-5D731C16721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DE9E35A-91B1-A348-865E-0918217938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6BA156A0-56EE-C543-A355-FF45489C420C}"/>
              </a:ext>
            </a:extLst>
          </p:cNvPr>
          <p:cNvSpPr>
            <a:spLocks noGrp="1"/>
          </p:cNvSpPr>
          <p:nvPr>
            <p:ph type="dt" sz="half" idx="10"/>
          </p:nvPr>
        </p:nvSpPr>
        <p:spPr/>
        <p:txBody>
          <a:bodyPr/>
          <a:lstStyle/>
          <a:p>
            <a:fld id="{2D07DF1C-4C3B-D544-9BAF-8EAC104DBA55}" type="datetimeFigureOut">
              <a:rPr lang="en-US" smtClean="0"/>
              <a:t>6/11/20</a:t>
            </a:fld>
            <a:endParaRPr lang="en-US"/>
          </a:p>
        </p:txBody>
      </p:sp>
      <p:sp>
        <p:nvSpPr>
          <p:cNvPr id="6" name="Footer Placeholder 5">
            <a:extLst>
              <a:ext uri="{FF2B5EF4-FFF2-40B4-BE49-F238E27FC236}">
                <a16:creationId xmlns:a16="http://schemas.microsoft.com/office/drawing/2014/main" id="{C22A43D8-9B60-3847-B779-52872535A7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AD7486-98EE-6845-B541-0C68ED08FF21}"/>
              </a:ext>
            </a:extLst>
          </p:cNvPr>
          <p:cNvSpPr>
            <a:spLocks noGrp="1"/>
          </p:cNvSpPr>
          <p:nvPr>
            <p:ph type="sldNum" sz="quarter" idx="12"/>
          </p:nvPr>
        </p:nvSpPr>
        <p:spPr/>
        <p:txBody>
          <a:bodyPr/>
          <a:lstStyle/>
          <a:p>
            <a:fld id="{64E6249A-5035-E242-B343-47CB1300ED00}" type="slidenum">
              <a:rPr lang="en-US" smtClean="0"/>
              <a:t>‹#›</a:t>
            </a:fld>
            <a:endParaRPr lang="en-US"/>
          </a:p>
        </p:txBody>
      </p:sp>
    </p:spTree>
    <p:extLst>
      <p:ext uri="{BB962C8B-B14F-4D97-AF65-F5344CB8AC3E}">
        <p14:creationId xmlns:p14="http://schemas.microsoft.com/office/powerpoint/2010/main" val="2829796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EE3B4-3A72-0248-9F0F-8B5D13B940E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4A59986-DAE0-4740-BFA9-6C0CE18A24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3E86EB7-2435-1643-AD4F-85C923C70C4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E62BAF9-D79D-444A-9CF9-BC307D27EF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926089B-2497-3044-B892-18D54EA422C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77A6595-CD71-2946-9DEB-3DD51C1354F3}"/>
              </a:ext>
            </a:extLst>
          </p:cNvPr>
          <p:cNvSpPr>
            <a:spLocks noGrp="1"/>
          </p:cNvSpPr>
          <p:nvPr>
            <p:ph type="dt" sz="half" idx="10"/>
          </p:nvPr>
        </p:nvSpPr>
        <p:spPr/>
        <p:txBody>
          <a:bodyPr/>
          <a:lstStyle/>
          <a:p>
            <a:fld id="{2D07DF1C-4C3B-D544-9BAF-8EAC104DBA55}" type="datetimeFigureOut">
              <a:rPr lang="en-US" smtClean="0"/>
              <a:t>6/11/20</a:t>
            </a:fld>
            <a:endParaRPr lang="en-US"/>
          </a:p>
        </p:txBody>
      </p:sp>
      <p:sp>
        <p:nvSpPr>
          <p:cNvPr id="8" name="Footer Placeholder 7">
            <a:extLst>
              <a:ext uri="{FF2B5EF4-FFF2-40B4-BE49-F238E27FC236}">
                <a16:creationId xmlns:a16="http://schemas.microsoft.com/office/drawing/2014/main" id="{8D4C4CAC-0415-754C-9AB4-D2AD8BFA71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98C1B2-930B-8C43-B0AA-9C608CB9B9B8}"/>
              </a:ext>
            </a:extLst>
          </p:cNvPr>
          <p:cNvSpPr>
            <a:spLocks noGrp="1"/>
          </p:cNvSpPr>
          <p:nvPr>
            <p:ph type="sldNum" sz="quarter" idx="12"/>
          </p:nvPr>
        </p:nvSpPr>
        <p:spPr/>
        <p:txBody>
          <a:bodyPr/>
          <a:lstStyle/>
          <a:p>
            <a:fld id="{64E6249A-5035-E242-B343-47CB1300ED00}" type="slidenum">
              <a:rPr lang="en-US" smtClean="0"/>
              <a:t>‹#›</a:t>
            </a:fld>
            <a:endParaRPr lang="en-US"/>
          </a:p>
        </p:txBody>
      </p:sp>
    </p:spTree>
    <p:extLst>
      <p:ext uri="{BB962C8B-B14F-4D97-AF65-F5344CB8AC3E}">
        <p14:creationId xmlns:p14="http://schemas.microsoft.com/office/powerpoint/2010/main" val="3769124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FBB2E-2572-E14F-A089-72EC96D3FB6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C7BDCB4-D75B-0B44-80A6-AB02302653D7}"/>
              </a:ext>
            </a:extLst>
          </p:cNvPr>
          <p:cNvSpPr>
            <a:spLocks noGrp="1"/>
          </p:cNvSpPr>
          <p:nvPr>
            <p:ph type="dt" sz="half" idx="10"/>
          </p:nvPr>
        </p:nvSpPr>
        <p:spPr/>
        <p:txBody>
          <a:bodyPr/>
          <a:lstStyle/>
          <a:p>
            <a:fld id="{2D07DF1C-4C3B-D544-9BAF-8EAC104DBA55}" type="datetimeFigureOut">
              <a:rPr lang="en-US" smtClean="0"/>
              <a:t>6/11/20</a:t>
            </a:fld>
            <a:endParaRPr lang="en-US"/>
          </a:p>
        </p:txBody>
      </p:sp>
      <p:sp>
        <p:nvSpPr>
          <p:cNvPr id="4" name="Footer Placeholder 3">
            <a:extLst>
              <a:ext uri="{FF2B5EF4-FFF2-40B4-BE49-F238E27FC236}">
                <a16:creationId xmlns:a16="http://schemas.microsoft.com/office/drawing/2014/main" id="{740BCDB0-5295-8C47-85B1-C7B6757676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E91878-2010-5B45-A169-562B271B25D2}"/>
              </a:ext>
            </a:extLst>
          </p:cNvPr>
          <p:cNvSpPr>
            <a:spLocks noGrp="1"/>
          </p:cNvSpPr>
          <p:nvPr>
            <p:ph type="sldNum" sz="quarter" idx="12"/>
          </p:nvPr>
        </p:nvSpPr>
        <p:spPr/>
        <p:txBody>
          <a:bodyPr/>
          <a:lstStyle/>
          <a:p>
            <a:fld id="{64E6249A-5035-E242-B343-47CB1300ED00}" type="slidenum">
              <a:rPr lang="en-US" smtClean="0"/>
              <a:t>‹#›</a:t>
            </a:fld>
            <a:endParaRPr lang="en-US"/>
          </a:p>
        </p:txBody>
      </p:sp>
    </p:spTree>
    <p:extLst>
      <p:ext uri="{BB962C8B-B14F-4D97-AF65-F5344CB8AC3E}">
        <p14:creationId xmlns:p14="http://schemas.microsoft.com/office/powerpoint/2010/main" val="1959836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B68385-51D9-564F-89B1-B3C316173994}"/>
              </a:ext>
            </a:extLst>
          </p:cNvPr>
          <p:cNvSpPr>
            <a:spLocks noGrp="1"/>
          </p:cNvSpPr>
          <p:nvPr>
            <p:ph type="dt" sz="half" idx="10"/>
          </p:nvPr>
        </p:nvSpPr>
        <p:spPr/>
        <p:txBody>
          <a:bodyPr/>
          <a:lstStyle/>
          <a:p>
            <a:fld id="{2D07DF1C-4C3B-D544-9BAF-8EAC104DBA55}" type="datetimeFigureOut">
              <a:rPr lang="en-US" smtClean="0"/>
              <a:t>6/11/20</a:t>
            </a:fld>
            <a:endParaRPr lang="en-US"/>
          </a:p>
        </p:txBody>
      </p:sp>
      <p:sp>
        <p:nvSpPr>
          <p:cNvPr id="3" name="Footer Placeholder 2">
            <a:extLst>
              <a:ext uri="{FF2B5EF4-FFF2-40B4-BE49-F238E27FC236}">
                <a16:creationId xmlns:a16="http://schemas.microsoft.com/office/drawing/2014/main" id="{A26D87B9-C51C-4442-9F59-20F42DA2E7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07D89E-1BC5-074B-BA07-ACEE7B1217A0}"/>
              </a:ext>
            </a:extLst>
          </p:cNvPr>
          <p:cNvSpPr>
            <a:spLocks noGrp="1"/>
          </p:cNvSpPr>
          <p:nvPr>
            <p:ph type="sldNum" sz="quarter" idx="12"/>
          </p:nvPr>
        </p:nvSpPr>
        <p:spPr/>
        <p:txBody>
          <a:bodyPr/>
          <a:lstStyle/>
          <a:p>
            <a:fld id="{64E6249A-5035-E242-B343-47CB1300ED00}" type="slidenum">
              <a:rPr lang="en-US" smtClean="0"/>
              <a:t>‹#›</a:t>
            </a:fld>
            <a:endParaRPr lang="en-US"/>
          </a:p>
        </p:txBody>
      </p:sp>
    </p:spTree>
    <p:extLst>
      <p:ext uri="{BB962C8B-B14F-4D97-AF65-F5344CB8AC3E}">
        <p14:creationId xmlns:p14="http://schemas.microsoft.com/office/powerpoint/2010/main" val="4024773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80D41-8A26-5A4D-9398-631C5176A7D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562DFEC-EBE0-8B45-8AC5-FF29F8E677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BD7F6A0-702C-E040-AA55-AA290213DC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B1172BF-414A-1F45-BB76-5BEF2BC19978}"/>
              </a:ext>
            </a:extLst>
          </p:cNvPr>
          <p:cNvSpPr>
            <a:spLocks noGrp="1"/>
          </p:cNvSpPr>
          <p:nvPr>
            <p:ph type="dt" sz="half" idx="10"/>
          </p:nvPr>
        </p:nvSpPr>
        <p:spPr/>
        <p:txBody>
          <a:bodyPr/>
          <a:lstStyle/>
          <a:p>
            <a:fld id="{2D07DF1C-4C3B-D544-9BAF-8EAC104DBA55}" type="datetimeFigureOut">
              <a:rPr lang="en-US" smtClean="0"/>
              <a:t>6/11/20</a:t>
            </a:fld>
            <a:endParaRPr lang="en-US"/>
          </a:p>
        </p:txBody>
      </p:sp>
      <p:sp>
        <p:nvSpPr>
          <p:cNvPr id="6" name="Footer Placeholder 5">
            <a:extLst>
              <a:ext uri="{FF2B5EF4-FFF2-40B4-BE49-F238E27FC236}">
                <a16:creationId xmlns:a16="http://schemas.microsoft.com/office/drawing/2014/main" id="{AA6FD51D-E59C-AE49-B36C-A7EEE06F32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0A6111-2F05-EB45-8B18-923D9CA4F963}"/>
              </a:ext>
            </a:extLst>
          </p:cNvPr>
          <p:cNvSpPr>
            <a:spLocks noGrp="1"/>
          </p:cNvSpPr>
          <p:nvPr>
            <p:ph type="sldNum" sz="quarter" idx="12"/>
          </p:nvPr>
        </p:nvSpPr>
        <p:spPr/>
        <p:txBody>
          <a:bodyPr/>
          <a:lstStyle/>
          <a:p>
            <a:fld id="{64E6249A-5035-E242-B343-47CB1300ED00}" type="slidenum">
              <a:rPr lang="en-US" smtClean="0"/>
              <a:t>‹#›</a:t>
            </a:fld>
            <a:endParaRPr lang="en-US"/>
          </a:p>
        </p:txBody>
      </p:sp>
    </p:spTree>
    <p:extLst>
      <p:ext uri="{BB962C8B-B14F-4D97-AF65-F5344CB8AC3E}">
        <p14:creationId xmlns:p14="http://schemas.microsoft.com/office/powerpoint/2010/main" val="3396311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7BFFD-FAAD-6449-A08C-4DB82B3DBF7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76E8E35-943B-044E-B4D9-D66787C8E5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C30D74-D35A-ED45-BA75-0147703E93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723A39C-1930-0C44-AC81-E49E6B0AF528}"/>
              </a:ext>
            </a:extLst>
          </p:cNvPr>
          <p:cNvSpPr>
            <a:spLocks noGrp="1"/>
          </p:cNvSpPr>
          <p:nvPr>
            <p:ph type="dt" sz="half" idx="10"/>
          </p:nvPr>
        </p:nvSpPr>
        <p:spPr/>
        <p:txBody>
          <a:bodyPr/>
          <a:lstStyle/>
          <a:p>
            <a:fld id="{2D07DF1C-4C3B-D544-9BAF-8EAC104DBA55}" type="datetimeFigureOut">
              <a:rPr lang="en-US" smtClean="0"/>
              <a:t>6/11/20</a:t>
            </a:fld>
            <a:endParaRPr lang="en-US"/>
          </a:p>
        </p:txBody>
      </p:sp>
      <p:sp>
        <p:nvSpPr>
          <p:cNvPr id="6" name="Footer Placeholder 5">
            <a:extLst>
              <a:ext uri="{FF2B5EF4-FFF2-40B4-BE49-F238E27FC236}">
                <a16:creationId xmlns:a16="http://schemas.microsoft.com/office/drawing/2014/main" id="{3CCCD0B7-1183-EF43-8B77-45EE881D3A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2EAD23-A339-7145-9C1A-B9C1E36F4722}"/>
              </a:ext>
            </a:extLst>
          </p:cNvPr>
          <p:cNvSpPr>
            <a:spLocks noGrp="1"/>
          </p:cNvSpPr>
          <p:nvPr>
            <p:ph type="sldNum" sz="quarter" idx="12"/>
          </p:nvPr>
        </p:nvSpPr>
        <p:spPr/>
        <p:txBody>
          <a:bodyPr/>
          <a:lstStyle/>
          <a:p>
            <a:fld id="{64E6249A-5035-E242-B343-47CB1300ED00}" type="slidenum">
              <a:rPr lang="en-US" smtClean="0"/>
              <a:t>‹#›</a:t>
            </a:fld>
            <a:endParaRPr lang="en-US"/>
          </a:p>
        </p:txBody>
      </p:sp>
    </p:spTree>
    <p:extLst>
      <p:ext uri="{BB962C8B-B14F-4D97-AF65-F5344CB8AC3E}">
        <p14:creationId xmlns:p14="http://schemas.microsoft.com/office/powerpoint/2010/main" val="344737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15997-7CEB-D949-9F8D-574ED456EA9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77D5A71-67EC-654B-B57A-8F37FCDF969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DD2101D-F8C3-574E-8581-B27EDD6C7023}"/>
              </a:ext>
            </a:extLst>
          </p:cNvPr>
          <p:cNvSpPr>
            <a:spLocks noGrp="1"/>
          </p:cNvSpPr>
          <p:nvPr>
            <p:ph type="dt" sz="half" idx="10"/>
          </p:nvPr>
        </p:nvSpPr>
        <p:spPr/>
        <p:txBody>
          <a:bodyPr/>
          <a:lstStyle/>
          <a:p>
            <a:fld id="{2D07DF1C-4C3B-D544-9BAF-8EAC104DBA55}" type="datetimeFigureOut">
              <a:rPr lang="en-US" smtClean="0"/>
              <a:t>6/11/20</a:t>
            </a:fld>
            <a:endParaRPr lang="en-US"/>
          </a:p>
        </p:txBody>
      </p:sp>
      <p:sp>
        <p:nvSpPr>
          <p:cNvPr id="5" name="Footer Placeholder 4">
            <a:extLst>
              <a:ext uri="{FF2B5EF4-FFF2-40B4-BE49-F238E27FC236}">
                <a16:creationId xmlns:a16="http://schemas.microsoft.com/office/drawing/2014/main" id="{5A83C4DB-6929-254E-8519-49763139D8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1F18A1-75BE-9D4C-B8B1-2798FD9913FC}"/>
              </a:ext>
            </a:extLst>
          </p:cNvPr>
          <p:cNvSpPr>
            <a:spLocks noGrp="1"/>
          </p:cNvSpPr>
          <p:nvPr>
            <p:ph type="sldNum" sz="quarter" idx="12"/>
          </p:nvPr>
        </p:nvSpPr>
        <p:spPr/>
        <p:txBody>
          <a:bodyPr/>
          <a:lstStyle/>
          <a:p>
            <a:fld id="{64E6249A-5035-E242-B343-47CB1300ED00}" type="slidenum">
              <a:rPr lang="en-US" smtClean="0"/>
              <a:t>‹#›</a:t>
            </a:fld>
            <a:endParaRPr lang="en-US"/>
          </a:p>
        </p:txBody>
      </p:sp>
    </p:spTree>
    <p:extLst>
      <p:ext uri="{BB962C8B-B14F-4D97-AF65-F5344CB8AC3E}">
        <p14:creationId xmlns:p14="http://schemas.microsoft.com/office/powerpoint/2010/main" val="562044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24AF14-2480-E246-B6C4-C166D9ADC06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C9FF9A3-A9AE-A14F-A874-CE759FE219D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54138E0-EF06-2C4B-B40C-4DC3940E8773}"/>
              </a:ext>
            </a:extLst>
          </p:cNvPr>
          <p:cNvSpPr>
            <a:spLocks noGrp="1"/>
          </p:cNvSpPr>
          <p:nvPr>
            <p:ph type="dt" sz="half" idx="10"/>
          </p:nvPr>
        </p:nvSpPr>
        <p:spPr/>
        <p:txBody>
          <a:bodyPr/>
          <a:lstStyle/>
          <a:p>
            <a:fld id="{2D07DF1C-4C3B-D544-9BAF-8EAC104DBA55}" type="datetimeFigureOut">
              <a:rPr lang="en-US" smtClean="0"/>
              <a:t>6/11/20</a:t>
            </a:fld>
            <a:endParaRPr lang="en-US"/>
          </a:p>
        </p:txBody>
      </p:sp>
      <p:sp>
        <p:nvSpPr>
          <p:cNvPr id="5" name="Footer Placeholder 4">
            <a:extLst>
              <a:ext uri="{FF2B5EF4-FFF2-40B4-BE49-F238E27FC236}">
                <a16:creationId xmlns:a16="http://schemas.microsoft.com/office/drawing/2014/main" id="{5CCBEC09-DFAE-5148-BBC4-6AB4CAAA89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7E3B5A-FE0E-144E-ACAE-C2307E6B2392}"/>
              </a:ext>
            </a:extLst>
          </p:cNvPr>
          <p:cNvSpPr>
            <a:spLocks noGrp="1"/>
          </p:cNvSpPr>
          <p:nvPr>
            <p:ph type="sldNum" sz="quarter" idx="12"/>
          </p:nvPr>
        </p:nvSpPr>
        <p:spPr/>
        <p:txBody>
          <a:bodyPr/>
          <a:lstStyle/>
          <a:p>
            <a:fld id="{64E6249A-5035-E242-B343-47CB1300ED00}" type="slidenum">
              <a:rPr lang="en-US" smtClean="0"/>
              <a:t>‹#›</a:t>
            </a:fld>
            <a:endParaRPr lang="en-US"/>
          </a:p>
        </p:txBody>
      </p:sp>
    </p:spTree>
    <p:extLst>
      <p:ext uri="{BB962C8B-B14F-4D97-AF65-F5344CB8AC3E}">
        <p14:creationId xmlns:p14="http://schemas.microsoft.com/office/powerpoint/2010/main" val="3263937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0FA6A9-2CBA-914F-90C4-8F9ED9BE74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DF9DB5-00EB-3443-BDA3-E99F03EEBF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110F6CF-3C10-5F4C-976B-5FBE3029BD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07DF1C-4C3B-D544-9BAF-8EAC104DBA55}" type="datetimeFigureOut">
              <a:rPr lang="en-US" smtClean="0"/>
              <a:t>6/11/20</a:t>
            </a:fld>
            <a:endParaRPr lang="en-US"/>
          </a:p>
        </p:txBody>
      </p:sp>
      <p:sp>
        <p:nvSpPr>
          <p:cNvPr id="5" name="Footer Placeholder 4">
            <a:extLst>
              <a:ext uri="{FF2B5EF4-FFF2-40B4-BE49-F238E27FC236}">
                <a16:creationId xmlns:a16="http://schemas.microsoft.com/office/drawing/2014/main" id="{89042477-31B5-6C4C-967C-508E500C77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BB9EE5-4C31-834D-9D2D-B11BB18F10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E6249A-5035-E242-B343-47CB1300ED00}" type="slidenum">
              <a:rPr lang="en-US" smtClean="0"/>
              <a:t>‹#›</a:t>
            </a:fld>
            <a:endParaRPr lang="en-US"/>
          </a:p>
        </p:txBody>
      </p:sp>
    </p:spTree>
    <p:extLst>
      <p:ext uri="{BB962C8B-B14F-4D97-AF65-F5344CB8AC3E}">
        <p14:creationId xmlns:p14="http://schemas.microsoft.com/office/powerpoint/2010/main" val="32933805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food&#10;&#10;Description automatically generated">
            <a:extLst>
              <a:ext uri="{FF2B5EF4-FFF2-40B4-BE49-F238E27FC236}">
                <a16:creationId xmlns:a16="http://schemas.microsoft.com/office/drawing/2014/main" id="{81F45BC6-A39C-EA41-B700-4EAD1C6C53C5}"/>
              </a:ext>
            </a:extLst>
          </p:cNvPr>
          <p:cNvPicPr>
            <a:picLocks noChangeAspect="1"/>
          </p:cNvPicPr>
          <p:nvPr/>
        </p:nvPicPr>
        <p:blipFill rotWithShape="1">
          <a:blip r:embed="rId2">
            <a:alphaModFix/>
          </a:blip>
          <a:srcRect l="9437" t="15100" b="-3"/>
          <a:stretch/>
        </p:blipFill>
        <p:spPr>
          <a:xfrm>
            <a:off x="-1" y="-1"/>
            <a:ext cx="12191981" cy="6858001"/>
          </a:xfrm>
          <a:prstGeom prst="rect">
            <a:avLst/>
          </a:prstGeom>
          <a:effectLst>
            <a:innerShdw blurRad="63500" dist="1676400" dir="5400000">
              <a:schemeClr val="bg1">
                <a:alpha val="50000"/>
              </a:schemeClr>
            </a:innerShdw>
          </a:effectLst>
        </p:spPr>
      </p:pic>
      <p:sp>
        <p:nvSpPr>
          <p:cNvPr id="6" name="Rectangle 5">
            <a:extLst>
              <a:ext uri="{FF2B5EF4-FFF2-40B4-BE49-F238E27FC236}">
                <a16:creationId xmlns:a16="http://schemas.microsoft.com/office/drawing/2014/main" id="{9C2B3398-2698-6C40-8D5B-4D0A30A41FC7}"/>
              </a:ext>
            </a:extLst>
          </p:cNvPr>
          <p:cNvSpPr/>
          <p:nvPr/>
        </p:nvSpPr>
        <p:spPr>
          <a:xfrm>
            <a:off x="396467" y="5159753"/>
            <a:ext cx="11399044" cy="1569660"/>
          </a:xfrm>
          <a:prstGeom prst="rect">
            <a:avLst/>
          </a:prstGeom>
        </p:spPr>
        <p:txBody>
          <a:bodyPr wrap="square">
            <a:spAutoFit/>
          </a:bodyPr>
          <a:lstStyle/>
          <a:p>
            <a:pPr algn="ctr"/>
            <a:r>
              <a:rPr lang="en-AU" sz="2400" i="0" u="none" strike="noStrike" dirty="0">
                <a:effectLst/>
                <a:latin typeface="Arial" panose="020B0604020202020204" pitchFamily="34" charset="0"/>
                <a:cs typeface="Arial" panose="020B0604020202020204" pitchFamily="34" charset="0"/>
              </a:rPr>
              <a:t>Until the reality of equality between man and woman is fully established and attained, the highest social development of mankind is not possible. … </a:t>
            </a:r>
          </a:p>
          <a:p>
            <a:pPr algn="ctr"/>
            <a:r>
              <a:rPr lang="en-AU" sz="2400" i="0" u="none" strike="noStrike" dirty="0">
                <a:effectLst/>
                <a:latin typeface="Arial" panose="020B0604020202020204" pitchFamily="34" charset="0"/>
                <a:cs typeface="Arial" panose="020B0604020202020204" pitchFamily="34" charset="0"/>
              </a:rPr>
              <a:t>The only remedy is education, opportunity; for equality means equal qualification. </a:t>
            </a:r>
          </a:p>
          <a:p>
            <a:pPr algn="ctr"/>
            <a:r>
              <a:rPr lang="en-AU" sz="2400" b="1" dirty="0" err="1">
                <a:latin typeface="Arial" panose="020B0604020202020204" pitchFamily="34" charset="0"/>
                <a:cs typeface="Arial" panose="020B0604020202020204" pitchFamily="34" charset="0"/>
              </a:rPr>
              <a:t>ʻAbdu'l-Bahá</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9508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toy, doll, food, room&#10;&#10;Description automatically generated">
            <a:extLst>
              <a:ext uri="{FF2B5EF4-FFF2-40B4-BE49-F238E27FC236}">
                <a16:creationId xmlns:a16="http://schemas.microsoft.com/office/drawing/2014/main" id="{FAF59F35-F061-F445-A9C0-ED42C281E356}"/>
              </a:ext>
            </a:extLst>
          </p:cNvPr>
          <p:cNvPicPr>
            <a:picLocks noChangeAspect="1"/>
          </p:cNvPicPr>
          <p:nvPr/>
        </p:nvPicPr>
        <p:blipFill rotWithShape="1">
          <a:blip r:embed="rId2"/>
          <a:srcRect r="11111"/>
          <a:stretch/>
        </p:blipFill>
        <p:spPr>
          <a:xfrm>
            <a:off x="1" y="0"/>
            <a:ext cx="12192000" cy="6858000"/>
          </a:xfrm>
          <a:prstGeom prst="rect">
            <a:avLst/>
          </a:prstGeom>
        </p:spPr>
      </p:pic>
      <p:sp>
        <p:nvSpPr>
          <p:cNvPr id="6" name="Rectangle 5">
            <a:extLst>
              <a:ext uri="{FF2B5EF4-FFF2-40B4-BE49-F238E27FC236}">
                <a16:creationId xmlns:a16="http://schemas.microsoft.com/office/drawing/2014/main" id="{D68FAA0B-F965-3C4B-8415-65A8BC81E689}"/>
              </a:ext>
            </a:extLst>
          </p:cNvPr>
          <p:cNvSpPr/>
          <p:nvPr/>
        </p:nvSpPr>
        <p:spPr>
          <a:xfrm>
            <a:off x="361950" y="1132998"/>
            <a:ext cx="3424238" cy="4893647"/>
          </a:xfrm>
          <a:prstGeom prst="rect">
            <a:avLst/>
          </a:prstGeom>
        </p:spPr>
        <p:txBody>
          <a:bodyPr wrap="square">
            <a:spAutoFit/>
          </a:bodyPr>
          <a:lstStyle/>
          <a:p>
            <a:pPr algn="ctr"/>
            <a:r>
              <a:rPr lang="en-AU" sz="2400" i="0" u="none" strike="noStrike" dirty="0">
                <a:solidFill>
                  <a:schemeClr val="bg1"/>
                </a:solidFill>
                <a:effectLst/>
                <a:latin typeface="Arial" panose="020B0604020202020204" pitchFamily="34" charset="0"/>
                <a:cs typeface="Arial" panose="020B0604020202020204" pitchFamily="34" charset="0"/>
              </a:rPr>
              <a:t>Women have equal rights with men upon earth; in religion and society they are a very important element. </a:t>
            </a:r>
          </a:p>
          <a:p>
            <a:pPr algn="ctr"/>
            <a:r>
              <a:rPr lang="en-AU" sz="2400" i="0" u="none" strike="noStrike" dirty="0">
                <a:solidFill>
                  <a:schemeClr val="bg1"/>
                </a:solidFill>
                <a:effectLst/>
                <a:latin typeface="Arial" panose="020B0604020202020204" pitchFamily="34" charset="0"/>
                <a:cs typeface="Arial" panose="020B0604020202020204" pitchFamily="34" charset="0"/>
              </a:rPr>
              <a:t>As long as women are prevented from attaining their highest possibilities, so long will men be unable to achieve the greatness which might be theirs.</a:t>
            </a:r>
          </a:p>
          <a:p>
            <a:pPr algn="ctr"/>
            <a:r>
              <a:rPr lang="en-AU" sz="2400" b="1" dirty="0" err="1">
                <a:solidFill>
                  <a:schemeClr val="bg1"/>
                </a:solidFill>
                <a:latin typeface="Arial" panose="020B0604020202020204" pitchFamily="34" charset="0"/>
                <a:cs typeface="Arial" panose="020B0604020202020204" pitchFamily="34" charset="0"/>
              </a:rPr>
              <a:t>ʻAbdu'l-Bahá</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4392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graphics&#10;&#10;Description automatically generated">
            <a:extLst>
              <a:ext uri="{FF2B5EF4-FFF2-40B4-BE49-F238E27FC236}">
                <a16:creationId xmlns:a16="http://schemas.microsoft.com/office/drawing/2014/main" id="{4278C9C9-E198-5A40-8F5D-DACDDC58A76A}"/>
              </a:ext>
            </a:extLst>
          </p:cNvPr>
          <p:cNvPicPr>
            <a:picLocks noChangeAspect="1"/>
          </p:cNvPicPr>
          <p:nvPr/>
        </p:nvPicPr>
        <p:blipFill rotWithShape="1">
          <a:blip r:embed="rId3"/>
          <a:srcRect/>
          <a:stretch/>
        </p:blipFill>
        <p:spPr>
          <a:xfrm>
            <a:off x="0" y="0"/>
            <a:ext cx="12192000" cy="6858000"/>
          </a:xfrm>
          <a:prstGeom prst="rect">
            <a:avLst/>
          </a:prstGeom>
          <a:gradFill>
            <a:gsLst>
              <a:gs pos="0">
                <a:schemeClr val="tx1"/>
              </a:gs>
              <a:gs pos="50000">
                <a:schemeClr val="bg1">
                  <a:lumMod val="75000"/>
                </a:schemeClr>
              </a:gs>
              <a:gs pos="100000">
                <a:schemeClr val="bg1"/>
              </a:gs>
            </a:gsLst>
            <a:path path="circle">
              <a:fillToRect l="100000" t="100000"/>
            </a:path>
          </a:gradFill>
          <a:effectLst/>
        </p:spPr>
      </p:pic>
      <p:sp>
        <p:nvSpPr>
          <p:cNvPr id="5" name="Rectangle 4">
            <a:extLst>
              <a:ext uri="{FF2B5EF4-FFF2-40B4-BE49-F238E27FC236}">
                <a16:creationId xmlns:a16="http://schemas.microsoft.com/office/drawing/2014/main" id="{0FB81E87-9C94-AE41-B982-4EEEF30D38E3}"/>
              </a:ext>
            </a:extLst>
          </p:cNvPr>
          <p:cNvSpPr/>
          <p:nvPr/>
        </p:nvSpPr>
        <p:spPr>
          <a:xfrm>
            <a:off x="0" y="745800"/>
            <a:ext cx="5595938" cy="1200329"/>
          </a:xfrm>
          <a:prstGeom prst="rect">
            <a:avLst/>
          </a:prstGeom>
        </p:spPr>
        <p:txBody>
          <a:bodyPr wrap="square">
            <a:spAutoFit/>
          </a:bodyPr>
          <a:lstStyle/>
          <a:p>
            <a:pPr algn="ctr"/>
            <a:r>
              <a:rPr lang="en-AU" sz="2400" b="0" i="0" u="none" strike="noStrike" dirty="0">
                <a:solidFill>
                  <a:schemeClr val="bg1"/>
                </a:solidFill>
                <a:effectLst/>
                <a:latin typeface="Arial" panose="020B0604020202020204" pitchFamily="34" charset="0"/>
                <a:cs typeface="Arial" panose="020B0604020202020204" pitchFamily="34" charset="0"/>
              </a:rPr>
              <a:t>I do not wish women to have power over men; but over themselves.</a:t>
            </a:r>
          </a:p>
          <a:p>
            <a:pPr algn="ctr"/>
            <a:r>
              <a:rPr lang="en-AU" sz="2400" b="1" dirty="0">
                <a:solidFill>
                  <a:schemeClr val="bg1"/>
                </a:solidFill>
                <a:latin typeface="Arial" panose="020B0604020202020204" pitchFamily="34" charset="0"/>
                <a:cs typeface="Arial" panose="020B0604020202020204" pitchFamily="34" charset="0"/>
              </a:rPr>
              <a:t>Mary Shelley</a:t>
            </a: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8847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room&#10;&#10;Description automatically generated">
            <a:extLst>
              <a:ext uri="{FF2B5EF4-FFF2-40B4-BE49-F238E27FC236}">
                <a16:creationId xmlns:a16="http://schemas.microsoft.com/office/drawing/2014/main" id="{871C91B5-969B-FA4A-BF5C-027200E8E3AC}"/>
              </a:ext>
            </a:extLst>
          </p:cNvPr>
          <p:cNvPicPr>
            <a:picLocks noChangeAspect="1"/>
          </p:cNvPicPr>
          <p:nvPr/>
        </p:nvPicPr>
        <p:blipFill rotWithShape="1">
          <a:blip r:embed="rId2">
            <a:alphaModFix amt="85000"/>
          </a:blip>
          <a:srcRect t="8457" b="19056"/>
          <a:stretch/>
        </p:blipFill>
        <p:spPr>
          <a:xfrm>
            <a:off x="1" y="0"/>
            <a:ext cx="12191999" cy="6858000"/>
          </a:xfrm>
          <a:prstGeom prst="rect">
            <a:avLst/>
          </a:prstGeom>
        </p:spPr>
      </p:pic>
      <p:sp>
        <p:nvSpPr>
          <p:cNvPr id="4" name="Rectangle 3">
            <a:extLst>
              <a:ext uri="{FF2B5EF4-FFF2-40B4-BE49-F238E27FC236}">
                <a16:creationId xmlns:a16="http://schemas.microsoft.com/office/drawing/2014/main" id="{2AA5CC3F-6A36-D849-9E27-54489B524175}"/>
              </a:ext>
            </a:extLst>
          </p:cNvPr>
          <p:cNvSpPr/>
          <p:nvPr/>
        </p:nvSpPr>
        <p:spPr>
          <a:xfrm>
            <a:off x="757237" y="466666"/>
            <a:ext cx="10958513" cy="3477875"/>
          </a:xfrm>
          <a:prstGeom prst="rect">
            <a:avLst/>
          </a:prstGeom>
        </p:spPr>
        <p:txBody>
          <a:bodyPr wrap="square">
            <a:spAutoFit/>
          </a:bodyPr>
          <a:lstStyle/>
          <a:p>
            <a:pPr algn="ctr"/>
            <a:r>
              <a:rPr lang="en-AU" sz="2200" b="0" i="0" u="none" strike="noStrike" dirty="0">
                <a:effectLst/>
                <a:latin typeface="Arial" panose="020B0604020202020204" pitchFamily="34" charset="0"/>
                <a:cs typeface="Arial" panose="020B0604020202020204" pitchFamily="34" charset="0"/>
              </a:rPr>
              <a:t>In this Revelation of </a:t>
            </a:r>
            <a:r>
              <a:rPr lang="en-AU" sz="2200" b="0" i="0" u="none" strike="noStrike" dirty="0" err="1">
                <a:effectLst/>
                <a:latin typeface="Arial" panose="020B0604020202020204" pitchFamily="34" charset="0"/>
                <a:cs typeface="Arial" panose="020B0604020202020204" pitchFamily="34" charset="0"/>
              </a:rPr>
              <a:t>Bahá’u’lláh</a:t>
            </a:r>
            <a:r>
              <a:rPr lang="en-AU" sz="2200" b="0" i="0" u="none" strike="noStrike" dirty="0">
                <a:effectLst/>
                <a:latin typeface="Arial" panose="020B0604020202020204" pitchFamily="34" charset="0"/>
                <a:cs typeface="Arial" panose="020B0604020202020204" pitchFamily="34" charset="0"/>
              </a:rPr>
              <a:t>, the women go neck and neck with the men. In no movement will they be left behind. Their rights with men are equal in degree. They will enter all the administrative branches of politics. They will attain in all such a degree as will be considered the very highest station of the world of humanity and will take </a:t>
            </a:r>
          </a:p>
          <a:p>
            <a:pPr algn="ctr"/>
            <a:r>
              <a:rPr lang="en-AU" sz="2200" b="0" i="0" u="none" strike="noStrike" dirty="0">
                <a:effectLst/>
                <a:latin typeface="Arial" panose="020B0604020202020204" pitchFamily="34" charset="0"/>
                <a:cs typeface="Arial" panose="020B0604020202020204" pitchFamily="34" charset="0"/>
              </a:rPr>
              <a:t>part in all affairs. Rest ye assured. Do ye not look upon the present </a:t>
            </a:r>
          </a:p>
          <a:p>
            <a:pPr algn="ctr"/>
            <a:r>
              <a:rPr lang="en-AU" sz="2200" b="0" i="0" u="none" strike="noStrike" dirty="0">
                <a:effectLst/>
                <a:latin typeface="Arial" panose="020B0604020202020204" pitchFamily="34" charset="0"/>
                <a:cs typeface="Arial" panose="020B0604020202020204" pitchFamily="34" charset="0"/>
              </a:rPr>
              <a:t>condition; in the not far distant future the </a:t>
            </a:r>
          </a:p>
          <a:p>
            <a:pPr algn="ctr"/>
            <a:r>
              <a:rPr lang="en-AU" sz="2200" b="0" i="0" u="none" strike="noStrike" dirty="0">
                <a:effectLst/>
                <a:latin typeface="Arial" panose="020B0604020202020204" pitchFamily="34" charset="0"/>
                <a:cs typeface="Arial" panose="020B0604020202020204" pitchFamily="34" charset="0"/>
              </a:rPr>
              <a:t>world of women will become all-refulgent </a:t>
            </a:r>
          </a:p>
          <a:p>
            <a:pPr algn="ctr"/>
            <a:r>
              <a:rPr lang="en-AU" sz="2200" b="0" i="0" u="none" strike="noStrike" dirty="0">
                <a:effectLst/>
                <a:latin typeface="Arial" panose="020B0604020202020204" pitchFamily="34" charset="0"/>
                <a:cs typeface="Arial" panose="020B0604020202020204" pitchFamily="34" charset="0"/>
              </a:rPr>
              <a:t>and all-glorious. For His Holiness </a:t>
            </a:r>
          </a:p>
          <a:p>
            <a:pPr algn="ctr"/>
            <a:r>
              <a:rPr lang="en-AU" sz="2200" b="0" i="0" u="none" strike="noStrike" dirty="0">
                <a:effectLst/>
                <a:latin typeface="Arial" panose="020B0604020202020204" pitchFamily="34" charset="0"/>
                <a:cs typeface="Arial" panose="020B0604020202020204" pitchFamily="34" charset="0"/>
              </a:rPr>
              <a:t>Baha’u’llah Hath Willed It so!</a:t>
            </a:r>
          </a:p>
          <a:p>
            <a:pPr algn="ctr"/>
            <a:r>
              <a:rPr lang="en-AU" sz="2200" b="1" dirty="0" err="1">
                <a:latin typeface="Arial" panose="020B0604020202020204" pitchFamily="34" charset="0"/>
                <a:cs typeface="Arial" panose="020B0604020202020204" pitchFamily="34" charset="0"/>
              </a:rPr>
              <a:t>ʻAbdu'l-Bahá</a:t>
            </a:r>
            <a:endParaRPr lang="en-US" sz="2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584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DBB441CE-3D9F-0F44-B72E-1E04C708B875}"/>
              </a:ext>
            </a:extLst>
          </p:cNvPr>
          <p:cNvPicPr>
            <a:picLocks noChangeAspect="1"/>
          </p:cNvPicPr>
          <p:nvPr/>
        </p:nvPicPr>
        <p:blipFill rotWithShape="1">
          <a:blip r:embed="rId2"/>
          <a:srcRect b="33750"/>
          <a:stretch/>
        </p:blipFill>
        <p:spPr>
          <a:xfrm>
            <a:off x="-1" y="2014539"/>
            <a:ext cx="12151057" cy="4843462"/>
          </a:xfrm>
          <a:prstGeom prst="rect">
            <a:avLst/>
          </a:prstGeom>
        </p:spPr>
      </p:pic>
      <p:sp>
        <p:nvSpPr>
          <p:cNvPr id="6" name="Rectangle 5">
            <a:extLst>
              <a:ext uri="{FF2B5EF4-FFF2-40B4-BE49-F238E27FC236}">
                <a16:creationId xmlns:a16="http://schemas.microsoft.com/office/drawing/2014/main" id="{0E3F8047-C644-DC44-96F5-61C178211DC5}"/>
              </a:ext>
            </a:extLst>
          </p:cNvPr>
          <p:cNvSpPr/>
          <p:nvPr/>
        </p:nvSpPr>
        <p:spPr>
          <a:xfrm>
            <a:off x="696283" y="389691"/>
            <a:ext cx="10876592" cy="3477875"/>
          </a:xfrm>
          <a:prstGeom prst="rect">
            <a:avLst/>
          </a:prstGeom>
        </p:spPr>
        <p:txBody>
          <a:bodyPr wrap="square">
            <a:spAutoFit/>
          </a:bodyPr>
          <a:lstStyle/>
          <a:p>
            <a:pPr algn="ctr"/>
            <a:r>
              <a:rPr lang="en-AU" sz="2200" b="0" i="0" u="none" strike="noStrike" dirty="0">
                <a:solidFill>
                  <a:srgbClr val="000000"/>
                </a:solidFill>
                <a:effectLst/>
                <a:latin typeface="Arial" panose="020B0604020202020204" pitchFamily="34" charset="0"/>
                <a:cs typeface="Arial" panose="020B0604020202020204" pitchFamily="34" charset="0"/>
              </a:rPr>
              <a:t>Over a century ago, and for the first time in the history of revealed religion, </a:t>
            </a:r>
            <a:r>
              <a:rPr lang="en-AU" sz="2200" b="0" i="0" u="none" strike="noStrike" dirty="0" err="1">
                <a:solidFill>
                  <a:srgbClr val="000000"/>
                </a:solidFill>
                <a:effectLst/>
                <a:latin typeface="Arial" panose="020B0604020202020204" pitchFamily="34" charset="0"/>
                <a:cs typeface="Arial" panose="020B0604020202020204" pitchFamily="34" charset="0"/>
              </a:rPr>
              <a:t>Bahá’u’lláh</a:t>
            </a:r>
            <a:r>
              <a:rPr lang="en-AU" sz="2200" b="0" i="0" u="none" strike="noStrike" dirty="0">
                <a:solidFill>
                  <a:srgbClr val="000000"/>
                </a:solidFill>
                <a:effectLst/>
                <a:latin typeface="Arial" panose="020B0604020202020204" pitchFamily="34" charset="0"/>
                <a:cs typeface="Arial" panose="020B0604020202020204" pitchFamily="34" charset="0"/>
              </a:rPr>
              <a:t>, Prophet-Founder of the </a:t>
            </a:r>
            <a:r>
              <a:rPr lang="en-AU" sz="2200" dirty="0" err="1">
                <a:latin typeface="Arial" panose="020B0604020202020204" pitchFamily="34" charset="0"/>
                <a:cs typeface="Arial" panose="020B0604020202020204" pitchFamily="34" charset="0"/>
              </a:rPr>
              <a:t>Baháʼí</a:t>
            </a:r>
            <a:r>
              <a:rPr lang="en-AU" sz="2200" b="0" i="0" u="none" strike="noStrike" dirty="0">
                <a:solidFill>
                  <a:srgbClr val="000000"/>
                </a:solidFill>
                <a:effectLst/>
                <a:latin typeface="Arial" panose="020B0604020202020204" pitchFamily="34" charset="0"/>
                <a:cs typeface="Arial" panose="020B0604020202020204" pitchFamily="34" charset="0"/>
              </a:rPr>
              <a:t> Faith, proclaimed the equality of man and woman. He did not leave this pronouncement as an ideal or pious hope but wove it, as a basic factor, into the fabric of His social order. He supported it by laws requiring the same standard of education for women as for men, and equality of rights in society.</a:t>
            </a:r>
          </a:p>
          <a:p>
            <a:pPr algn="ctr"/>
            <a:r>
              <a:rPr lang="en-AU" sz="2200" b="0" i="0" u="none" strike="noStrike" dirty="0">
                <a:solidFill>
                  <a:srgbClr val="000000"/>
                </a:solidFill>
                <a:effectLst/>
                <a:latin typeface="Arial" panose="020B0604020202020204" pitchFamily="34" charset="0"/>
                <a:cs typeface="Arial" panose="020B0604020202020204" pitchFamily="34" charset="0"/>
              </a:rPr>
              <a:t>Equality of the sexes is, for </a:t>
            </a:r>
            <a:r>
              <a:rPr lang="en-AU" sz="2200" dirty="0" err="1">
                <a:latin typeface="Arial" panose="020B0604020202020204" pitchFamily="34" charset="0"/>
                <a:cs typeface="Arial" panose="020B0604020202020204" pitchFamily="34" charset="0"/>
              </a:rPr>
              <a:t>Baháʼí</a:t>
            </a:r>
            <a:r>
              <a:rPr lang="en-AU" sz="2200" b="0" i="0" u="none" strike="noStrike" dirty="0" err="1">
                <a:solidFill>
                  <a:srgbClr val="000000"/>
                </a:solidFill>
                <a:effectLst/>
                <a:latin typeface="Arial" panose="020B0604020202020204" pitchFamily="34" charset="0"/>
                <a:cs typeface="Arial" panose="020B0604020202020204" pitchFamily="34" charset="0"/>
              </a:rPr>
              <a:t>s</a:t>
            </a:r>
            <a:r>
              <a:rPr lang="en-AU" sz="2200" b="0" i="0" u="none" strike="noStrike" dirty="0">
                <a:solidFill>
                  <a:srgbClr val="000000"/>
                </a:solidFill>
                <a:effectLst/>
                <a:latin typeface="Arial" panose="020B0604020202020204" pitchFamily="34" charset="0"/>
                <a:cs typeface="Arial" panose="020B0604020202020204" pitchFamily="34" charset="0"/>
              </a:rPr>
              <a:t>, a spiritual and moral standard essential for the unification of the planet and the unfoldment of world order. Without the qualities, talents, and skills of both women and men, full economic and social development of the planet becomes impossible.</a:t>
            </a:r>
          </a:p>
          <a:p>
            <a:pPr algn="ctr"/>
            <a:r>
              <a:rPr lang="en-AU" sz="2200" b="1" dirty="0" err="1">
                <a:latin typeface="Arial" panose="020B0604020202020204" pitchFamily="34" charset="0"/>
                <a:cs typeface="Arial" panose="020B0604020202020204" pitchFamily="34" charset="0"/>
              </a:rPr>
              <a:t>Baháʼí</a:t>
            </a:r>
            <a:r>
              <a:rPr lang="en-AU" sz="2200" b="1" dirty="0">
                <a:latin typeface="Arial" panose="020B0604020202020204" pitchFamily="34" charset="0"/>
                <a:cs typeface="Arial" panose="020B0604020202020204" pitchFamily="34" charset="0"/>
              </a:rPr>
              <a:t> </a:t>
            </a:r>
            <a:r>
              <a:rPr lang="en-AU" sz="2200" b="1" dirty="0">
                <a:solidFill>
                  <a:srgbClr val="000000"/>
                </a:solidFill>
                <a:latin typeface="Arial" panose="020B0604020202020204" pitchFamily="34" charset="0"/>
                <a:cs typeface="Arial" panose="020B0604020202020204" pitchFamily="34" charset="0"/>
              </a:rPr>
              <a:t>International Community</a:t>
            </a:r>
            <a:endParaRPr lang="en-AU" sz="2200" b="1" i="0" u="none" strike="noStrike"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7004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drawing, room, shirt&#10;&#10;Description automatically generated">
            <a:extLst>
              <a:ext uri="{FF2B5EF4-FFF2-40B4-BE49-F238E27FC236}">
                <a16:creationId xmlns:a16="http://schemas.microsoft.com/office/drawing/2014/main" id="{2D25A23A-0216-0942-8A7F-090C4B0EAEDC}"/>
              </a:ext>
            </a:extLst>
          </p:cNvPr>
          <p:cNvPicPr>
            <a:picLocks noChangeAspect="1"/>
          </p:cNvPicPr>
          <p:nvPr/>
        </p:nvPicPr>
        <p:blipFill rotWithShape="1">
          <a:blip r:embed="rId2"/>
          <a:srcRect l="3838" r="7273"/>
          <a:stretch/>
        </p:blipFill>
        <p:spPr>
          <a:xfrm>
            <a:off x="20" y="10"/>
            <a:ext cx="12191980" cy="6857990"/>
          </a:xfrm>
          <a:prstGeom prst="rect">
            <a:avLst/>
          </a:prstGeom>
        </p:spPr>
      </p:pic>
      <p:sp>
        <p:nvSpPr>
          <p:cNvPr id="5" name="Oval 4">
            <a:extLst>
              <a:ext uri="{FF2B5EF4-FFF2-40B4-BE49-F238E27FC236}">
                <a16:creationId xmlns:a16="http://schemas.microsoft.com/office/drawing/2014/main" id="{77C7C36C-245E-ED48-A620-98A6944BA0AC}"/>
              </a:ext>
            </a:extLst>
          </p:cNvPr>
          <p:cNvSpPr/>
          <p:nvPr/>
        </p:nvSpPr>
        <p:spPr>
          <a:xfrm>
            <a:off x="-234120" y="-457198"/>
            <a:ext cx="5013938" cy="4599707"/>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9CC1C5F-2E50-C542-A6CA-A42B9F162097}"/>
              </a:ext>
            </a:extLst>
          </p:cNvPr>
          <p:cNvSpPr/>
          <p:nvPr/>
        </p:nvSpPr>
        <p:spPr>
          <a:xfrm>
            <a:off x="217560" y="751344"/>
            <a:ext cx="4269581" cy="2677656"/>
          </a:xfrm>
          <a:prstGeom prst="rect">
            <a:avLst/>
          </a:prstGeom>
        </p:spPr>
        <p:txBody>
          <a:bodyPr wrap="square">
            <a:spAutoFit/>
          </a:bodyPr>
          <a:lstStyle/>
          <a:p>
            <a:pPr algn="ctr"/>
            <a:r>
              <a:rPr lang="en-AU" sz="2400" dirty="0">
                <a:latin typeface="Arial" panose="020B0604020202020204" pitchFamily="34" charset="0"/>
                <a:cs typeface="Arial" panose="020B0604020202020204" pitchFamily="34" charset="0"/>
              </a:rPr>
              <a:t>If there is not money enough in a family to educate both the girl and the boy the money must be dedicated to the girl’s education, for she is the potential mother.</a:t>
            </a:r>
          </a:p>
          <a:p>
            <a:pPr algn="ctr"/>
            <a:r>
              <a:rPr lang="en-AU" sz="2400" b="1" dirty="0" err="1">
                <a:latin typeface="Arial" panose="020B0604020202020204" pitchFamily="34" charset="0"/>
                <a:cs typeface="Arial" panose="020B0604020202020204" pitchFamily="34" charset="0"/>
              </a:rPr>
              <a:t>ʻAbdu'l-Bahá</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9943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edroom, clock&#10;&#10;Description automatically generated">
            <a:extLst>
              <a:ext uri="{FF2B5EF4-FFF2-40B4-BE49-F238E27FC236}">
                <a16:creationId xmlns:a16="http://schemas.microsoft.com/office/drawing/2014/main" id="{8DF8928E-0A3B-6D42-BF41-1776A65DAE86}"/>
              </a:ext>
            </a:extLst>
          </p:cNvPr>
          <p:cNvPicPr>
            <a:picLocks noChangeAspect="1"/>
          </p:cNvPicPr>
          <p:nvPr/>
        </p:nvPicPr>
        <p:blipFill rotWithShape="1">
          <a:blip r:embed="rId2"/>
          <a:srcRect b="6250"/>
          <a:stretch/>
        </p:blipFill>
        <p:spPr>
          <a:xfrm>
            <a:off x="4385" y="0"/>
            <a:ext cx="12183229" cy="6858000"/>
          </a:xfrm>
          <a:prstGeom prst="rect">
            <a:avLst/>
          </a:prstGeom>
        </p:spPr>
      </p:pic>
      <p:sp>
        <p:nvSpPr>
          <p:cNvPr id="5" name="Rectangle 4">
            <a:extLst>
              <a:ext uri="{FF2B5EF4-FFF2-40B4-BE49-F238E27FC236}">
                <a16:creationId xmlns:a16="http://schemas.microsoft.com/office/drawing/2014/main" id="{8CC4F425-1ED0-0849-8107-0FB7AE37A646}"/>
              </a:ext>
            </a:extLst>
          </p:cNvPr>
          <p:cNvSpPr/>
          <p:nvPr/>
        </p:nvSpPr>
        <p:spPr>
          <a:xfrm>
            <a:off x="5925360" y="766240"/>
            <a:ext cx="6096000" cy="1938992"/>
          </a:xfrm>
          <a:prstGeom prst="rect">
            <a:avLst/>
          </a:prstGeom>
        </p:spPr>
        <p:txBody>
          <a:bodyPr>
            <a:spAutoFit/>
          </a:bodyPr>
          <a:lstStyle/>
          <a:p>
            <a:pPr algn="ctr"/>
            <a:r>
              <a:rPr lang="en-AU" sz="2400" b="0" i="0" dirty="0">
                <a:effectLst/>
                <a:latin typeface="Arial" panose="020B0604020202020204" pitchFamily="34" charset="0"/>
                <a:cs typeface="Arial" panose="020B0604020202020204" pitchFamily="34" charset="0"/>
              </a:rPr>
              <a:t>I raise up my voice—not so that I can shout, but so that those without a voice can be heard. … We cannot all succeed when half of us are held back.</a:t>
            </a:r>
            <a:br>
              <a:rPr lang="en-AU" sz="2400" dirty="0">
                <a:latin typeface="Arial" panose="020B0604020202020204" pitchFamily="34" charset="0"/>
                <a:cs typeface="Arial" panose="020B0604020202020204" pitchFamily="34" charset="0"/>
              </a:rPr>
            </a:br>
            <a:r>
              <a:rPr lang="en-AU" sz="2400" b="1" dirty="0">
                <a:effectLst/>
                <a:latin typeface="Arial" panose="020B0604020202020204" pitchFamily="34" charset="0"/>
                <a:cs typeface="Arial" panose="020B0604020202020204" pitchFamily="34" charset="0"/>
              </a:rPr>
              <a:t>Malala Yousafzai</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6056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hat&#10;&#10;Description automatically generated">
            <a:extLst>
              <a:ext uri="{FF2B5EF4-FFF2-40B4-BE49-F238E27FC236}">
                <a16:creationId xmlns:a16="http://schemas.microsoft.com/office/drawing/2014/main" id="{EDF460E2-F706-8B46-814A-6DD0B90C98BF}"/>
              </a:ext>
            </a:extLst>
          </p:cNvPr>
          <p:cNvPicPr>
            <a:picLocks noChangeAspect="1"/>
          </p:cNvPicPr>
          <p:nvPr/>
        </p:nvPicPr>
        <p:blipFill rotWithShape="1">
          <a:blip r:embed="rId2">
            <a:alphaModFix amt="35000"/>
          </a:blip>
          <a:srcRect t="22335" b="2665"/>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49DEC494-0020-A740-B31E-3CF39393428A}"/>
              </a:ext>
            </a:extLst>
          </p:cNvPr>
          <p:cNvSpPr/>
          <p:nvPr/>
        </p:nvSpPr>
        <p:spPr>
          <a:xfrm>
            <a:off x="845344" y="982176"/>
            <a:ext cx="10501312" cy="5262979"/>
          </a:xfrm>
          <a:prstGeom prst="rect">
            <a:avLst/>
          </a:prstGeom>
        </p:spPr>
        <p:txBody>
          <a:bodyPr wrap="square">
            <a:spAutoFit/>
          </a:bodyPr>
          <a:lstStyle/>
          <a:p>
            <a:pPr algn="ctr"/>
            <a:r>
              <a:rPr lang="en-AU" sz="2400" b="0" i="0" u="none" strike="noStrike" dirty="0">
                <a:effectLst/>
                <a:latin typeface="Arial" panose="020B0604020202020204" pitchFamily="34" charset="0"/>
                <a:cs typeface="Arial" panose="020B0604020202020204" pitchFamily="34" charset="0"/>
              </a:rPr>
              <a:t>[T]he principle of religion has been revealed by </a:t>
            </a:r>
            <a:r>
              <a:rPr lang="en-AU" sz="2400" b="0" i="0" u="none" strike="noStrike" dirty="0" err="1">
                <a:effectLst/>
                <a:latin typeface="Arial" panose="020B0604020202020204" pitchFamily="34" charset="0"/>
                <a:cs typeface="Arial" panose="020B0604020202020204" pitchFamily="34" charset="0"/>
              </a:rPr>
              <a:t>Bahá’u’lláh</a:t>
            </a:r>
            <a:r>
              <a:rPr lang="en-AU" sz="2400" b="0" i="0" u="none" strike="noStrike" dirty="0">
                <a:effectLst/>
                <a:latin typeface="Arial" panose="020B0604020202020204" pitchFamily="34" charset="0"/>
                <a:cs typeface="Arial" panose="020B0604020202020204" pitchFamily="34" charset="0"/>
              </a:rPr>
              <a:t> that woman must be given the privilege of equal education with man and full right to his prerogatives. That is to say, there must be no difference in the education of male and female in order that womankind may develop equal capacity and importance with man in the social and economic equation. Then the world will attain unity and harmony. In past ages humanity has been defective and inefficient because it has been incomplete. War and its ravages have blighted the world; the education of woman will be a mighty step toward its abolition and ending, for she will use her whole influence against war. Woman rears the child and educates the youth to maturity. She will refuse to give her sons for sacrifice upon the field of battle. In truth, she will be the greatest factor in establishing universal peace and international arbitration. Assuredly, woman will abolish warfare among mankind.</a:t>
            </a:r>
          </a:p>
          <a:p>
            <a:pPr algn="ctr"/>
            <a:r>
              <a:rPr lang="en-AU" sz="2400" b="1" dirty="0" err="1">
                <a:latin typeface="Arial" panose="020B0604020202020204" pitchFamily="34" charset="0"/>
                <a:cs typeface="Arial" panose="020B0604020202020204" pitchFamily="34" charset="0"/>
              </a:rPr>
              <a:t>ʻAbdu'l-Bahá</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3975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toy, drawing, room&#10;&#10;Description automatically generated">
            <a:extLst>
              <a:ext uri="{FF2B5EF4-FFF2-40B4-BE49-F238E27FC236}">
                <a16:creationId xmlns:a16="http://schemas.microsoft.com/office/drawing/2014/main" id="{F9C5A56B-1226-0445-9C60-283D5E579782}"/>
              </a:ext>
            </a:extLst>
          </p:cNvPr>
          <p:cNvPicPr>
            <a:picLocks noChangeAspect="1"/>
          </p:cNvPicPr>
          <p:nvPr/>
        </p:nvPicPr>
        <p:blipFill rotWithShape="1">
          <a:blip r:embed="rId2"/>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4E8DB13B-EE5B-BE43-819B-948DEAC55D0A}"/>
              </a:ext>
            </a:extLst>
          </p:cNvPr>
          <p:cNvSpPr/>
          <p:nvPr/>
        </p:nvSpPr>
        <p:spPr>
          <a:xfrm>
            <a:off x="285750" y="906363"/>
            <a:ext cx="11620500" cy="2308324"/>
          </a:xfrm>
          <a:prstGeom prst="rect">
            <a:avLst/>
          </a:prstGeom>
        </p:spPr>
        <p:txBody>
          <a:bodyPr wrap="square">
            <a:spAutoFit/>
          </a:bodyPr>
          <a:lstStyle/>
          <a:p>
            <a:pPr algn="ctr"/>
            <a:r>
              <a:rPr lang="en-AU" sz="2400" i="0" u="none" strike="noStrike" dirty="0">
                <a:effectLst/>
                <a:latin typeface="Arial" panose="020B0604020202020204" pitchFamily="34" charset="0"/>
                <a:cs typeface="Arial" panose="020B0604020202020204" pitchFamily="34" charset="0"/>
              </a:rPr>
              <a:t>… let it be known once more that until woman and man recognize and realize equality, social and political progress here or anywhere will not be possible. For the world of humanity consists of two parts or members: one is woman; the other is man. Until these two members are equal in strength, the oneness of humanity cannot be established, and the happiness and felicity of mankind will not be a reality.</a:t>
            </a:r>
          </a:p>
          <a:p>
            <a:pPr algn="ctr"/>
            <a:r>
              <a:rPr lang="en-AU" sz="2400" b="1" dirty="0" err="1">
                <a:latin typeface="Arial" panose="020B0604020202020204" pitchFamily="34" charset="0"/>
                <a:cs typeface="Arial" panose="020B0604020202020204" pitchFamily="34" charset="0"/>
              </a:rPr>
              <a:t>ʻAbdu'l-Bahá</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1140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womans face&#10;&#10;Description automatically generated">
            <a:extLst>
              <a:ext uri="{FF2B5EF4-FFF2-40B4-BE49-F238E27FC236}">
                <a16:creationId xmlns:a16="http://schemas.microsoft.com/office/drawing/2014/main" id="{5FC636F2-BC15-334B-AAD5-479E4B7618B8}"/>
              </a:ext>
            </a:extLst>
          </p:cNvPr>
          <p:cNvPicPr>
            <a:picLocks noChangeAspect="1"/>
          </p:cNvPicPr>
          <p:nvPr/>
        </p:nvPicPr>
        <p:blipFill rotWithShape="1">
          <a:blip r:embed="rId2"/>
          <a:srcRect l="16908" r="5657" b="17687"/>
          <a:stretch/>
        </p:blipFill>
        <p:spPr>
          <a:xfrm>
            <a:off x="0" y="0"/>
            <a:ext cx="12192000" cy="6858000"/>
          </a:xfrm>
          <a:prstGeom prst="rect">
            <a:avLst/>
          </a:prstGeom>
        </p:spPr>
      </p:pic>
      <p:sp>
        <p:nvSpPr>
          <p:cNvPr id="5" name="Rectangle 4">
            <a:extLst>
              <a:ext uri="{FF2B5EF4-FFF2-40B4-BE49-F238E27FC236}">
                <a16:creationId xmlns:a16="http://schemas.microsoft.com/office/drawing/2014/main" id="{E8A69367-3C65-C04B-8534-060C2FA8EEC0}"/>
              </a:ext>
            </a:extLst>
          </p:cNvPr>
          <p:cNvSpPr/>
          <p:nvPr/>
        </p:nvSpPr>
        <p:spPr>
          <a:xfrm>
            <a:off x="423862" y="497651"/>
            <a:ext cx="11344276" cy="2123658"/>
          </a:xfrm>
          <a:prstGeom prst="rect">
            <a:avLst/>
          </a:prstGeom>
        </p:spPr>
        <p:txBody>
          <a:bodyPr wrap="square">
            <a:spAutoFit/>
          </a:bodyPr>
          <a:lstStyle/>
          <a:p>
            <a:pPr algn="ctr"/>
            <a:r>
              <a:rPr lang="en-AU" sz="2200" dirty="0">
                <a:latin typeface="Arial" panose="020B0604020202020204" pitchFamily="34" charset="0"/>
                <a:cs typeface="Arial" panose="020B0604020202020204" pitchFamily="34" charset="0"/>
              </a:rPr>
              <a:t>In the course of the current year which has been designated “International Women’s Year” as a world-wide activity of the United Nations, the </a:t>
            </a:r>
            <a:r>
              <a:rPr lang="en-AU" sz="2200" dirty="0" err="1">
                <a:latin typeface="Arial" panose="020B0604020202020204" pitchFamily="34" charset="0"/>
                <a:cs typeface="Arial" panose="020B0604020202020204" pitchFamily="34" charset="0"/>
              </a:rPr>
              <a:t>Baháʼís</a:t>
            </a:r>
            <a:r>
              <a:rPr lang="en-AU" sz="2200" dirty="0">
                <a:latin typeface="Arial" panose="020B0604020202020204" pitchFamily="34" charset="0"/>
                <a:cs typeface="Arial" panose="020B0604020202020204" pitchFamily="34" charset="0"/>
              </a:rPr>
              <a:t>… should initiate and implement programs which will stimulate and promote the full and equal participation of women in all aspects of </a:t>
            </a:r>
            <a:r>
              <a:rPr lang="en-AU" sz="2200" dirty="0" err="1">
                <a:latin typeface="Arial" panose="020B0604020202020204" pitchFamily="34" charset="0"/>
                <a:cs typeface="Arial" panose="020B0604020202020204" pitchFamily="34" charset="0"/>
              </a:rPr>
              <a:t>Baháʼí</a:t>
            </a:r>
            <a:r>
              <a:rPr lang="en-AU" sz="2200" dirty="0">
                <a:latin typeface="Arial" panose="020B0604020202020204" pitchFamily="34" charset="0"/>
                <a:cs typeface="Arial" panose="020B0604020202020204" pitchFamily="34" charset="0"/>
              </a:rPr>
              <a:t> community life, so that through their accomplishments the friends will demonstrate the distinction of the Cause of God in this field of human endeavour.</a:t>
            </a:r>
          </a:p>
          <a:p>
            <a:pPr algn="ctr"/>
            <a:r>
              <a:rPr lang="en-AU" sz="2200" b="1" dirty="0">
                <a:latin typeface="Arial" panose="020B0604020202020204" pitchFamily="34" charset="0"/>
                <a:cs typeface="Arial" panose="020B0604020202020204" pitchFamily="34" charset="0"/>
              </a:rPr>
              <a:t>The Universal House of Justice</a:t>
            </a:r>
            <a:endParaRPr lang="en-US" sz="2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811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group of people posing for a photo&#10;&#10;Description automatically generated">
            <a:extLst>
              <a:ext uri="{FF2B5EF4-FFF2-40B4-BE49-F238E27FC236}">
                <a16:creationId xmlns:a16="http://schemas.microsoft.com/office/drawing/2014/main" id="{F14B6637-A5A0-5448-8306-87597B27D946}"/>
              </a:ext>
            </a:extLst>
          </p:cNvPr>
          <p:cNvPicPr>
            <a:picLocks noChangeAspect="1"/>
          </p:cNvPicPr>
          <p:nvPr/>
        </p:nvPicPr>
        <p:blipFill rotWithShape="1">
          <a:blip r:embed="rId2"/>
          <a:srcRect t="25618" b="18132"/>
          <a:stretch/>
        </p:blipFill>
        <p:spPr>
          <a:xfrm>
            <a:off x="20" y="10"/>
            <a:ext cx="12191980" cy="6857990"/>
          </a:xfrm>
          <a:prstGeom prst="rect">
            <a:avLst/>
          </a:prstGeom>
        </p:spPr>
      </p:pic>
      <p:sp>
        <p:nvSpPr>
          <p:cNvPr id="7" name="Cloud 6">
            <a:extLst>
              <a:ext uri="{FF2B5EF4-FFF2-40B4-BE49-F238E27FC236}">
                <a16:creationId xmlns:a16="http://schemas.microsoft.com/office/drawing/2014/main" id="{42D7EA3C-EDDB-DD40-9719-424F3BE115AC}"/>
              </a:ext>
            </a:extLst>
          </p:cNvPr>
          <p:cNvSpPr/>
          <p:nvPr/>
        </p:nvSpPr>
        <p:spPr>
          <a:xfrm>
            <a:off x="-372596" y="249165"/>
            <a:ext cx="6382259" cy="2480180"/>
          </a:xfrm>
          <a:prstGeom prst="cloud">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C1DFA04-6F88-EC4E-934C-82F7D93DB99D}"/>
              </a:ext>
            </a:extLst>
          </p:cNvPr>
          <p:cNvSpPr/>
          <p:nvPr/>
        </p:nvSpPr>
        <p:spPr>
          <a:xfrm>
            <a:off x="150668" y="807804"/>
            <a:ext cx="5335733" cy="1569660"/>
          </a:xfrm>
          <a:prstGeom prst="rect">
            <a:avLst/>
          </a:prstGeom>
        </p:spPr>
        <p:txBody>
          <a:bodyPr wrap="square">
            <a:spAutoFit/>
          </a:bodyPr>
          <a:lstStyle/>
          <a:p>
            <a:pPr algn="ctr"/>
            <a:r>
              <a:rPr lang="en-AU" sz="2400" dirty="0">
                <a:latin typeface="Arial" panose="020B0604020202020204" pitchFamily="34" charset="0"/>
                <a:cs typeface="Arial" panose="020B0604020202020204" pitchFamily="34" charset="0"/>
              </a:rPr>
              <a:t>A feminist is anyone who recognizes the equality and full humanity of women and men.</a:t>
            </a:r>
            <a:br>
              <a:rPr lang="en-AU" sz="2400" dirty="0">
                <a:latin typeface="Arial" panose="020B0604020202020204" pitchFamily="34" charset="0"/>
                <a:cs typeface="Arial" panose="020B0604020202020204" pitchFamily="34" charset="0"/>
              </a:rPr>
            </a:br>
            <a:r>
              <a:rPr lang="en-AU" sz="2400" b="1" dirty="0">
                <a:latin typeface="Arial" panose="020B0604020202020204" pitchFamily="34" charset="0"/>
                <a:cs typeface="Arial" panose="020B0604020202020204" pitchFamily="34" charset="0"/>
              </a:rPr>
              <a:t>Gloria Steinem</a:t>
            </a:r>
            <a:endParaRPr lang="en-AU" sz="2400" b="1" strike="noStrike" dirty="0">
              <a:solidFill>
                <a:srgbClr val="22222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2300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85E8F1E8-92B8-F247-AAB7-EA361F81240F}"/>
              </a:ext>
            </a:extLst>
          </p:cNvPr>
          <p:cNvPicPr>
            <a:picLocks noChangeAspect="1"/>
          </p:cNvPicPr>
          <p:nvPr/>
        </p:nvPicPr>
        <p:blipFill rotWithShape="1">
          <a:blip r:embed="rId2">
            <a:alphaModFix amt="85000"/>
          </a:blip>
          <a:srcRect t="15689"/>
          <a:stretch/>
        </p:blipFill>
        <p:spPr>
          <a:xfrm>
            <a:off x="0" y="0"/>
            <a:ext cx="12206685" cy="6858000"/>
          </a:xfrm>
          <a:prstGeom prst="rect">
            <a:avLst/>
          </a:prstGeom>
        </p:spPr>
      </p:pic>
      <p:sp>
        <p:nvSpPr>
          <p:cNvPr id="6" name="Oval 5">
            <a:extLst>
              <a:ext uri="{FF2B5EF4-FFF2-40B4-BE49-F238E27FC236}">
                <a16:creationId xmlns:a16="http://schemas.microsoft.com/office/drawing/2014/main" id="{7911DE3D-3DFD-204B-ABC6-57A7A3F785BB}"/>
              </a:ext>
            </a:extLst>
          </p:cNvPr>
          <p:cNvSpPr/>
          <p:nvPr/>
        </p:nvSpPr>
        <p:spPr>
          <a:xfrm>
            <a:off x="4550568" y="-890082"/>
            <a:ext cx="8034338" cy="7500938"/>
          </a:xfrm>
          <a:prstGeom prst="ellips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F7799A4-67CF-AC44-814E-AA2AE98C9CFC}"/>
              </a:ext>
            </a:extLst>
          </p:cNvPr>
          <p:cNvSpPr/>
          <p:nvPr/>
        </p:nvSpPr>
        <p:spPr>
          <a:xfrm>
            <a:off x="5262562" y="801529"/>
            <a:ext cx="6381750" cy="4832092"/>
          </a:xfrm>
          <a:prstGeom prst="rect">
            <a:avLst/>
          </a:prstGeom>
        </p:spPr>
        <p:txBody>
          <a:bodyPr wrap="square">
            <a:spAutoFit/>
          </a:bodyPr>
          <a:lstStyle/>
          <a:p>
            <a:pPr algn="ctr" fontAlgn="base"/>
            <a:r>
              <a:rPr lang="en-AU" sz="2200" i="0" u="none" strike="noStrike" dirty="0">
                <a:effectLst/>
                <a:latin typeface="Arial" panose="020B0604020202020204" pitchFamily="34" charset="0"/>
                <a:cs typeface="Arial" panose="020B0604020202020204" pitchFamily="34" charset="0"/>
              </a:rPr>
              <a:t>Exalted, immensely exalted is He Who hath removed differences and established harmony. Glorified, infinitely glorified is He Who hath caused discord to cease, and decreed solidarity and unity. Praised be God, the Pen of the Most High hath lifted distinctions from between His servants and handmaidens, and, through His consummate favours and all-encompassing mercy, hath conferred upon all a station and rank of the same plane. He hath broken the back of vain imaginings with the sword of utterance and hath obliterated the perils of idle fancies through the pervasive power of His might.</a:t>
            </a:r>
          </a:p>
          <a:p>
            <a:pPr algn="ctr" fontAlgn="base"/>
            <a:r>
              <a:rPr lang="en-AU" sz="2200" b="1" i="0" u="none" strike="noStrike" dirty="0" err="1">
                <a:effectLst/>
                <a:latin typeface="Arial" panose="020B0604020202020204" pitchFamily="34" charset="0"/>
                <a:cs typeface="Arial" panose="020B0604020202020204" pitchFamily="34" charset="0"/>
              </a:rPr>
              <a:t>Bahá'u'lláh</a:t>
            </a:r>
            <a:endParaRPr lang="en-AU" sz="2200" b="1" i="0" u="none" strike="noStrike"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56232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1574</TotalTime>
  <Words>901</Words>
  <Application>Microsoft Macintosh PowerPoint</Application>
  <PresentationFormat>Widescreen</PresentationFormat>
  <Paragraphs>31</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Stefan Khosh</dc:creator>
  <cp:lastModifiedBy>Stefan Khosh</cp:lastModifiedBy>
  <cp:revision>12</cp:revision>
  <dcterms:created xsi:type="dcterms:W3CDTF">2020-06-11T01:24:50Z</dcterms:created>
  <dcterms:modified xsi:type="dcterms:W3CDTF">2020-06-12T03:39:23Z</dcterms:modified>
</cp:coreProperties>
</file>