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60" r:id="rId5"/>
    <p:sldId id="261" r:id="rId6"/>
    <p:sldId id="264" r:id="rId7"/>
    <p:sldId id="263" r:id="rId8"/>
    <p:sldId id="265" r:id="rId9"/>
    <p:sldId id="262" r:id="rId10"/>
    <p:sldId id="267"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584"/>
    <p:restoredTop sz="93722"/>
  </p:normalViewPr>
  <p:slideViewPr>
    <p:cSldViewPr snapToGrid="0" snapToObjects="1">
      <p:cViewPr varScale="1">
        <p:scale>
          <a:sx n="61" d="100"/>
          <a:sy n="61" d="100"/>
        </p:scale>
        <p:origin x="248" y="1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58447-6F4E-3340-97D3-61E719A9DF3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ECC1365C-4DDC-2D43-A366-38B6370E1A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570E236-7CBA-3946-A664-0937B757276E}"/>
              </a:ext>
            </a:extLst>
          </p:cNvPr>
          <p:cNvSpPr>
            <a:spLocks noGrp="1"/>
          </p:cNvSpPr>
          <p:nvPr>
            <p:ph type="dt" sz="half" idx="10"/>
          </p:nvPr>
        </p:nvSpPr>
        <p:spPr/>
        <p:txBody>
          <a:bodyPr/>
          <a:lstStyle/>
          <a:p>
            <a:fld id="{F8E28E77-53E4-A14E-BBDD-0C6C94124FB1}" type="datetimeFigureOut">
              <a:rPr lang="en-US" smtClean="0"/>
              <a:t>3/29/20</a:t>
            </a:fld>
            <a:endParaRPr lang="en-US"/>
          </a:p>
        </p:txBody>
      </p:sp>
      <p:sp>
        <p:nvSpPr>
          <p:cNvPr id="5" name="Footer Placeholder 4">
            <a:extLst>
              <a:ext uri="{FF2B5EF4-FFF2-40B4-BE49-F238E27FC236}">
                <a16:creationId xmlns:a16="http://schemas.microsoft.com/office/drawing/2014/main" id="{28736BEC-5364-424C-B295-3F872E6B7F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98DDA0-687D-9D44-9833-9EA100F657C5}"/>
              </a:ext>
            </a:extLst>
          </p:cNvPr>
          <p:cNvSpPr>
            <a:spLocks noGrp="1"/>
          </p:cNvSpPr>
          <p:nvPr>
            <p:ph type="sldNum" sz="quarter" idx="12"/>
          </p:nvPr>
        </p:nvSpPr>
        <p:spPr/>
        <p:txBody>
          <a:bodyPr/>
          <a:lstStyle/>
          <a:p>
            <a:fld id="{A09ED637-657C-554A-B7FE-1D1728C15423}" type="slidenum">
              <a:rPr lang="en-US" smtClean="0"/>
              <a:t>‹#›</a:t>
            </a:fld>
            <a:endParaRPr lang="en-US"/>
          </a:p>
        </p:txBody>
      </p:sp>
    </p:spTree>
    <p:extLst>
      <p:ext uri="{BB962C8B-B14F-4D97-AF65-F5344CB8AC3E}">
        <p14:creationId xmlns:p14="http://schemas.microsoft.com/office/powerpoint/2010/main" val="2772623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24E26-6060-7746-AD58-FDBF3468588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6DE014C-9E63-3049-A845-5E78664DEEE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3BEFC18-D9C1-9D45-9D34-9331AC532667}"/>
              </a:ext>
            </a:extLst>
          </p:cNvPr>
          <p:cNvSpPr>
            <a:spLocks noGrp="1"/>
          </p:cNvSpPr>
          <p:nvPr>
            <p:ph type="dt" sz="half" idx="10"/>
          </p:nvPr>
        </p:nvSpPr>
        <p:spPr/>
        <p:txBody>
          <a:bodyPr/>
          <a:lstStyle/>
          <a:p>
            <a:fld id="{F8E28E77-53E4-A14E-BBDD-0C6C94124FB1}" type="datetimeFigureOut">
              <a:rPr lang="en-US" smtClean="0"/>
              <a:t>3/29/20</a:t>
            </a:fld>
            <a:endParaRPr lang="en-US"/>
          </a:p>
        </p:txBody>
      </p:sp>
      <p:sp>
        <p:nvSpPr>
          <p:cNvPr id="5" name="Footer Placeholder 4">
            <a:extLst>
              <a:ext uri="{FF2B5EF4-FFF2-40B4-BE49-F238E27FC236}">
                <a16:creationId xmlns:a16="http://schemas.microsoft.com/office/drawing/2014/main" id="{A5E7CBA6-C511-7946-9ED8-F484676ECC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AFFF3D-A913-4543-BC9F-EF3DC4758582}"/>
              </a:ext>
            </a:extLst>
          </p:cNvPr>
          <p:cNvSpPr>
            <a:spLocks noGrp="1"/>
          </p:cNvSpPr>
          <p:nvPr>
            <p:ph type="sldNum" sz="quarter" idx="12"/>
          </p:nvPr>
        </p:nvSpPr>
        <p:spPr/>
        <p:txBody>
          <a:bodyPr/>
          <a:lstStyle/>
          <a:p>
            <a:fld id="{A09ED637-657C-554A-B7FE-1D1728C15423}" type="slidenum">
              <a:rPr lang="en-US" smtClean="0"/>
              <a:t>‹#›</a:t>
            </a:fld>
            <a:endParaRPr lang="en-US"/>
          </a:p>
        </p:txBody>
      </p:sp>
    </p:spTree>
    <p:extLst>
      <p:ext uri="{BB962C8B-B14F-4D97-AF65-F5344CB8AC3E}">
        <p14:creationId xmlns:p14="http://schemas.microsoft.com/office/powerpoint/2010/main" val="355197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C65C4-E40E-8140-B16E-E3C576294D1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3EBA761F-8CDA-7E47-8B3B-DB702FF8AC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B4D7462-B8D1-0A49-AE1B-A1FEAC001E6A}"/>
              </a:ext>
            </a:extLst>
          </p:cNvPr>
          <p:cNvSpPr>
            <a:spLocks noGrp="1"/>
          </p:cNvSpPr>
          <p:nvPr>
            <p:ph type="dt" sz="half" idx="10"/>
          </p:nvPr>
        </p:nvSpPr>
        <p:spPr/>
        <p:txBody>
          <a:bodyPr/>
          <a:lstStyle/>
          <a:p>
            <a:fld id="{F8E28E77-53E4-A14E-BBDD-0C6C94124FB1}" type="datetimeFigureOut">
              <a:rPr lang="en-US" smtClean="0"/>
              <a:t>3/29/20</a:t>
            </a:fld>
            <a:endParaRPr lang="en-US"/>
          </a:p>
        </p:txBody>
      </p:sp>
      <p:sp>
        <p:nvSpPr>
          <p:cNvPr id="5" name="Footer Placeholder 4">
            <a:extLst>
              <a:ext uri="{FF2B5EF4-FFF2-40B4-BE49-F238E27FC236}">
                <a16:creationId xmlns:a16="http://schemas.microsoft.com/office/drawing/2014/main" id="{E0C89673-3BBC-214B-98D0-E155B666A4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B9B162-4A7D-6B4A-A510-736D751D770B}"/>
              </a:ext>
            </a:extLst>
          </p:cNvPr>
          <p:cNvSpPr>
            <a:spLocks noGrp="1"/>
          </p:cNvSpPr>
          <p:nvPr>
            <p:ph type="sldNum" sz="quarter" idx="12"/>
          </p:nvPr>
        </p:nvSpPr>
        <p:spPr/>
        <p:txBody>
          <a:bodyPr/>
          <a:lstStyle/>
          <a:p>
            <a:fld id="{A09ED637-657C-554A-B7FE-1D1728C15423}" type="slidenum">
              <a:rPr lang="en-US" smtClean="0"/>
              <a:t>‹#›</a:t>
            </a:fld>
            <a:endParaRPr lang="en-US"/>
          </a:p>
        </p:txBody>
      </p:sp>
    </p:spTree>
    <p:extLst>
      <p:ext uri="{BB962C8B-B14F-4D97-AF65-F5344CB8AC3E}">
        <p14:creationId xmlns:p14="http://schemas.microsoft.com/office/powerpoint/2010/main" val="2049238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F8356-A6CF-B544-B54F-EF938AF19CD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F70763D-AF38-CB40-B619-852A7224BA7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A775B286-1891-434B-A46B-7E5F6F5A4E3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930053AB-6EFA-DA42-B0BB-1A6D1AD16ACC}"/>
              </a:ext>
            </a:extLst>
          </p:cNvPr>
          <p:cNvSpPr>
            <a:spLocks noGrp="1"/>
          </p:cNvSpPr>
          <p:nvPr>
            <p:ph type="dt" sz="half" idx="10"/>
          </p:nvPr>
        </p:nvSpPr>
        <p:spPr/>
        <p:txBody>
          <a:bodyPr/>
          <a:lstStyle/>
          <a:p>
            <a:fld id="{F8E28E77-53E4-A14E-BBDD-0C6C94124FB1}" type="datetimeFigureOut">
              <a:rPr lang="en-US" smtClean="0"/>
              <a:t>3/29/20</a:t>
            </a:fld>
            <a:endParaRPr lang="en-US"/>
          </a:p>
        </p:txBody>
      </p:sp>
      <p:sp>
        <p:nvSpPr>
          <p:cNvPr id="6" name="Footer Placeholder 5">
            <a:extLst>
              <a:ext uri="{FF2B5EF4-FFF2-40B4-BE49-F238E27FC236}">
                <a16:creationId xmlns:a16="http://schemas.microsoft.com/office/drawing/2014/main" id="{4F4F4861-1C84-3142-AB8A-AF2AE735E8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9FDEDE-0DBB-F241-A9A9-FC82A516FB67}"/>
              </a:ext>
            </a:extLst>
          </p:cNvPr>
          <p:cNvSpPr>
            <a:spLocks noGrp="1"/>
          </p:cNvSpPr>
          <p:nvPr>
            <p:ph type="sldNum" sz="quarter" idx="12"/>
          </p:nvPr>
        </p:nvSpPr>
        <p:spPr/>
        <p:txBody>
          <a:bodyPr/>
          <a:lstStyle/>
          <a:p>
            <a:fld id="{A09ED637-657C-554A-B7FE-1D1728C15423}" type="slidenum">
              <a:rPr lang="en-US" smtClean="0"/>
              <a:t>‹#›</a:t>
            </a:fld>
            <a:endParaRPr lang="en-US"/>
          </a:p>
        </p:txBody>
      </p:sp>
    </p:spTree>
    <p:extLst>
      <p:ext uri="{BB962C8B-B14F-4D97-AF65-F5344CB8AC3E}">
        <p14:creationId xmlns:p14="http://schemas.microsoft.com/office/powerpoint/2010/main" val="1411442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BD83F-AF5D-8F4C-B9CC-D51EDFFC3755}"/>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A1D6418-75FC-0849-8DC0-00E6EDEF09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337FD8D-2D94-DC45-9424-18BFB48DF7A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BEC6101-735B-BB4D-9177-D98EF3A56F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151A9B1-F0B4-AA4A-A0CD-91C825C1610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36A3F359-DA3B-914A-A178-9B1B541F30DC}"/>
              </a:ext>
            </a:extLst>
          </p:cNvPr>
          <p:cNvSpPr>
            <a:spLocks noGrp="1"/>
          </p:cNvSpPr>
          <p:nvPr>
            <p:ph type="dt" sz="half" idx="10"/>
          </p:nvPr>
        </p:nvSpPr>
        <p:spPr/>
        <p:txBody>
          <a:bodyPr/>
          <a:lstStyle/>
          <a:p>
            <a:fld id="{F8E28E77-53E4-A14E-BBDD-0C6C94124FB1}" type="datetimeFigureOut">
              <a:rPr lang="en-US" smtClean="0"/>
              <a:t>3/29/20</a:t>
            </a:fld>
            <a:endParaRPr lang="en-US"/>
          </a:p>
        </p:txBody>
      </p:sp>
      <p:sp>
        <p:nvSpPr>
          <p:cNvPr id="8" name="Footer Placeholder 7">
            <a:extLst>
              <a:ext uri="{FF2B5EF4-FFF2-40B4-BE49-F238E27FC236}">
                <a16:creationId xmlns:a16="http://schemas.microsoft.com/office/drawing/2014/main" id="{F7491EEA-9DF1-0844-9898-FF2661E4693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4CA8BA9-F346-764B-A290-051D878B1F37}"/>
              </a:ext>
            </a:extLst>
          </p:cNvPr>
          <p:cNvSpPr>
            <a:spLocks noGrp="1"/>
          </p:cNvSpPr>
          <p:nvPr>
            <p:ph type="sldNum" sz="quarter" idx="12"/>
          </p:nvPr>
        </p:nvSpPr>
        <p:spPr/>
        <p:txBody>
          <a:bodyPr/>
          <a:lstStyle/>
          <a:p>
            <a:fld id="{A09ED637-657C-554A-B7FE-1D1728C15423}" type="slidenum">
              <a:rPr lang="en-US" smtClean="0"/>
              <a:t>‹#›</a:t>
            </a:fld>
            <a:endParaRPr lang="en-US"/>
          </a:p>
        </p:txBody>
      </p:sp>
    </p:spTree>
    <p:extLst>
      <p:ext uri="{BB962C8B-B14F-4D97-AF65-F5344CB8AC3E}">
        <p14:creationId xmlns:p14="http://schemas.microsoft.com/office/powerpoint/2010/main" val="2945953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F9847-D8F0-D145-85CB-82749035EB15}"/>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D746D2E4-5EE0-1A41-A8AB-9976EF35F069}"/>
              </a:ext>
            </a:extLst>
          </p:cNvPr>
          <p:cNvSpPr>
            <a:spLocks noGrp="1"/>
          </p:cNvSpPr>
          <p:nvPr>
            <p:ph type="dt" sz="half" idx="10"/>
          </p:nvPr>
        </p:nvSpPr>
        <p:spPr/>
        <p:txBody>
          <a:bodyPr/>
          <a:lstStyle/>
          <a:p>
            <a:fld id="{F8E28E77-53E4-A14E-BBDD-0C6C94124FB1}" type="datetimeFigureOut">
              <a:rPr lang="en-US" smtClean="0"/>
              <a:t>3/29/20</a:t>
            </a:fld>
            <a:endParaRPr lang="en-US"/>
          </a:p>
        </p:txBody>
      </p:sp>
      <p:sp>
        <p:nvSpPr>
          <p:cNvPr id="4" name="Footer Placeholder 3">
            <a:extLst>
              <a:ext uri="{FF2B5EF4-FFF2-40B4-BE49-F238E27FC236}">
                <a16:creationId xmlns:a16="http://schemas.microsoft.com/office/drawing/2014/main" id="{597A4A49-0058-7B4D-9BBB-FAFEF828CC9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786F4CE-CED3-174C-BAA7-1662F6C5C58E}"/>
              </a:ext>
            </a:extLst>
          </p:cNvPr>
          <p:cNvSpPr>
            <a:spLocks noGrp="1"/>
          </p:cNvSpPr>
          <p:nvPr>
            <p:ph type="sldNum" sz="quarter" idx="12"/>
          </p:nvPr>
        </p:nvSpPr>
        <p:spPr/>
        <p:txBody>
          <a:bodyPr/>
          <a:lstStyle/>
          <a:p>
            <a:fld id="{A09ED637-657C-554A-B7FE-1D1728C15423}" type="slidenum">
              <a:rPr lang="en-US" smtClean="0"/>
              <a:t>‹#›</a:t>
            </a:fld>
            <a:endParaRPr lang="en-US"/>
          </a:p>
        </p:txBody>
      </p:sp>
    </p:spTree>
    <p:extLst>
      <p:ext uri="{BB962C8B-B14F-4D97-AF65-F5344CB8AC3E}">
        <p14:creationId xmlns:p14="http://schemas.microsoft.com/office/powerpoint/2010/main" val="3154546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5959FC-B62C-6C49-8A04-AA16A15757E4}"/>
              </a:ext>
            </a:extLst>
          </p:cNvPr>
          <p:cNvSpPr>
            <a:spLocks noGrp="1"/>
          </p:cNvSpPr>
          <p:nvPr>
            <p:ph type="dt" sz="half" idx="10"/>
          </p:nvPr>
        </p:nvSpPr>
        <p:spPr/>
        <p:txBody>
          <a:bodyPr/>
          <a:lstStyle/>
          <a:p>
            <a:fld id="{F8E28E77-53E4-A14E-BBDD-0C6C94124FB1}" type="datetimeFigureOut">
              <a:rPr lang="en-US" smtClean="0"/>
              <a:t>3/29/20</a:t>
            </a:fld>
            <a:endParaRPr lang="en-US"/>
          </a:p>
        </p:txBody>
      </p:sp>
      <p:sp>
        <p:nvSpPr>
          <p:cNvPr id="3" name="Footer Placeholder 2">
            <a:extLst>
              <a:ext uri="{FF2B5EF4-FFF2-40B4-BE49-F238E27FC236}">
                <a16:creationId xmlns:a16="http://schemas.microsoft.com/office/drawing/2014/main" id="{CEB4F650-10C2-CB40-B8A2-1672F04E2D2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F460789-9216-A645-BF97-255BCD2BBBBA}"/>
              </a:ext>
            </a:extLst>
          </p:cNvPr>
          <p:cNvSpPr>
            <a:spLocks noGrp="1"/>
          </p:cNvSpPr>
          <p:nvPr>
            <p:ph type="sldNum" sz="quarter" idx="12"/>
          </p:nvPr>
        </p:nvSpPr>
        <p:spPr/>
        <p:txBody>
          <a:bodyPr/>
          <a:lstStyle/>
          <a:p>
            <a:fld id="{A09ED637-657C-554A-B7FE-1D1728C15423}" type="slidenum">
              <a:rPr lang="en-US" smtClean="0"/>
              <a:t>‹#›</a:t>
            </a:fld>
            <a:endParaRPr lang="en-US"/>
          </a:p>
        </p:txBody>
      </p:sp>
    </p:spTree>
    <p:extLst>
      <p:ext uri="{BB962C8B-B14F-4D97-AF65-F5344CB8AC3E}">
        <p14:creationId xmlns:p14="http://schemas.microsoft.com/office/powerpoint/2010/main" val="27663664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6A5F2-4D03-E34A-910E-0CC5967CE3D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06D1E458-716F-EE48-BFA1-58A6E849C6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11FFDC-D16E-8040-8FF7-B37DEDBE84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3BA7E9F-3495-6244-A7DB-C7079955A284}"/>
              </a:ext>
            </a:extLst>
          </p:cNvPr>
          <p:cNvSpPr>
            <a:spLocks noGrp="1"/>
          </p:cNvSpPr>
          <p:nvPr>
            <p:ph type="dt" sz="half" idx="10"/>
          </p:nvPr>
        </p:nvSpPr>
        <p:spPr/>
        <p:txBody>
          <a:bodyPr/>
          <a:lstStyle/>
          <a:p>
            <a:fld id="{F8E28E77-53E4-A14E-BBDD-0C6C94124FB1}" type="datetimeFigureOut">
              <a:rPr lang="en-US" smtClean="0"/>
              <a:t>3/29/20</a:t>
            </a:fld>
            <a:endParaRPr lang="en-US"/>
          </a:p>
        </p:txBody>
      </p:sp>
      <p:sp>
        <p:nvSpPr>
          <p:cNvPr id="6" name="Footer Placeholder 5">
            <a:extLst>
              <a:ext uri="{FF2B5EF4-FFF2-40B4-BE49-F238E27FC236}">
                <a16:creationId xmlns:a16="http://schemas.microsoft.com/office/drawing/2014/main" id="{D4B7520B-7890-EF43-ACD3-06F4655BD1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AAF718-FE1F-2F48-8259-C32A60A9EC00}"/>
              </a:ext>
            </a:extLst>
          </p:cNvPr>
          <p:cNvSpPr>
            <a:spLocks noGrp="1"/>
          </p:cNvSpPr>
          <p:nvPr>
            <p:ph type="sldNum" sz="quarter" idx="12"/>
          </p:nvPr>
        </p:nvSpPr>
        <p:spPr/>
        <p:txBody>
          <a:bodyPr/>
          <a:lstStyle/>
          <a:p>
            <a:fld id="{A09ED637-657C-554A-B7FE-1D1728C15423}" type="slidenum">
              <a:rPr lang="en-US" smtClean="0"/>
              <a:t>‹#›</a:t>
            </a:fld>
            <a:endParaRPr lang="en-US"/>
          </a:p>
        </p:txBody>
      </p:sp>
    </p:spTree>
    <p:extLst>
      <p:ext uri="{BB962C8B-B14F-4D97-AF65-F5344CB8AC3E}">
        <p14:creationId xmlns:p14="http://schemas.microsoft.com/office/powerpoint/2010/main" val="1451918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CDA34-7292-834F-979D-F33C0FFCE3C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309A55C-A17D-EE47-A4D0-6AAEC0BC5D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1746308-BA34-484D-AEB9-6AD2A16A42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8AE93A8-B552-CC47-8E1A-A368E1285294}"/>
              </a:ext>
            </a:extLst>
          </p:cNvPr>
          <p:cNvSpPr>
            <a:spLocks noGrp="1"/>
          </p:cNvSpPr>
          <p:nvPr>
            <p:ph type="dt" sz="half" idx="10"/>
          </p:nvPr>
        </p:nvSpPr>
        <p:spPr/>
        <p:txBody>
          <a:bodyPr/>
          <a:lstStyle/>
          <a:p>
            <a:fld id="{F8E28E77-53E4-A14E-BBDD-0C6C94124FB1}" type="datetimeFigureOut">
              <a:rPr lang="en-US" smtClean="0"/>
              <a:t>3/29/20</a:t>
            </a:fld>
            <a:endParaRPr lang="en-US"/>
          </a:p>
        </p:txBody>
      </p:sp>
      <p:sp>
        <p:nvSpPr>
          <p:cNvPr id="6" name="Footer Placeholder 5">
            <a:extLst>
              <a:ext uri="{FF2B5EF4-FFF2-40B4-BE49-F238E27FC236}">
                <a16:creationId xmlns:a16="http://schemas.microsoft.com/office/drawing/2014/main" id="{AE5756AF-0193-BB4F-986A-A4901D919C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0D4171-1476-214A-B418-788E733B7456}"/>
              </a:ext>
            </a:extLst>
          </p:cNvPr>
          <p:cNvSpPr>
            <a:spLocks noGrp="1"/>
          </p:cNvSpPr>
          <p:nvPr>
            <p:ph type="sldNum" sz="quarter" idx="12"/>
          </p:nvPr>
        </p:nvSpPr>
        <p:spPr/>
        <p:txBody>
          <a:bodyPr/>
          <a:lstStyle/>
          <a:p>
            <a:fld id="{A09ED637-657C-554A-B7FE-1D1728C15423}" type="slidenum">
              <a:rPr lang="en-US" smtClean="0"/>
              <a:t>‹#›</a:t>
            </a:fld>
            <a:endParaRPr lang="en-US"/>
          </a:p>
        </p:txBody>
      </p:sp>
    </p:spTree>
    <p:extLst>
      <p:ext uri="{BB962C8B-B14F-4D97-AF65-F5344CB8AC3E}">
        <p14:creationId xmlns:p14="http://schemas.microsoft.com/office/powerpoint/2010/main" val="3356087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183EF-AB71-514B-9EBB-F85E302A2E60}"/>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2289DA9-BBFB-7841-8773-154060A949D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D3A9058-49CB-5142-971D-01A90D191EAB}"/>
              </a:ext>
            </a:extLst>
          </p:cNvPr>
          <p:cNvSpPr>
            <a:spLocks noGrp="1"/>
          </p:cNvSpPr>
          <p:nvPr>
            <p:ph type="dt" sz="half" idx="10"/>
          </p:nvPr>
        </p:nvSpPr>
        <p:spPr/>
        <p:txBody>
          <a:bodyPr/>
          <a:lstStyle/>
          <a:p>
            <a:fld id="{F8E28E77-53E4-A14E-BBDD-0C6C94124FB1}" type="datetimeFigureOut">
              <a:rPr lang="en-US" smtClean="0"/>
              <a:t>3/29/20</a:t>
            </a:fld>
            <a:endParaRPr lang="en-US"/>
          </a:p>
        </p:txBody>
      </p:sp>
      <p:sp>
        <p:nvSpPr>
          <p:cNvPr id="5" name="Footer Placeholder 4">
            <a:extLst>
              <a:ext uri="{FF2B5EF4-FFF2-40B4-BE49-F238E27FC236}">
                <a16:creationId xmlns:a16="http://schemas.microsoft.com/office/drawing/2014/main" id="{3F8F1995-DC13-9141-9C6B-CD6C57A4C8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F44EEE-10E9-BF47-ACFB-AA89C053C712}"/>
              </a:ext>
            </a:extLst>
          </p:cNvPr>
          <p:cNvSpPr>
            <a:spLocks noGrp="1"/>
          </p:cNvSpPr>
          <p:nvPr>
            <p:ph type="sldNum" sz="quarter" idx="12"/>
          </p:nvPr>
        </p:nvSpPr>
        <p:spPr/>
        <p:txBody>
          <a:bodyPr/>
          <a:lstStyle/>
          <a:p>
            <a:fld id="{A09ED637-657C-554A-B7FE-1D1728C15423}" type="slidenum">
              <a:rPr lang="en-US" smtClean="0"/>
              <a:t>‹#›</a:t>
            </a:fld>
            <a:endParaRPr lang="en-US"/>
          </a:p>
        </p:txBody>
      </p:sp>
    </p:spTree>
    <p:extLst>
      <p:ext uri="{BB962C8B-B14F-4D97-AF65-F5344CB8AC3E}">
        <p14:creationId xmlns:p14="http://schemas.microsoft.com/office/powerpoint/2010/main" val="30876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2F738D-F194-FD47-912C-69A14780D187}"/>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06042DD-C51B-444E-B5A8-9C7FD3F2296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DB5CF38-ADF6-4549-9BE2-CA61CBE26456}"/>
              </a:ext>
            </a:extLst>
          </p:cNvPr>
          <p:cNvSpPr>
            <a:spLocks noGrp="1"/>
          </p:cNvSpPr>
          <p:nvPr>
            <p:ph type="dt" sz="half" idx="10"/>
          </p:nvPr>
        </p:nvSpPr>
        <p:spPr/>
        <p:txBody>
          <a:bodyPr/>
          <a:lstStyle/>
          <a:p>
            <a:fld id="{F8E28E77-53E4-A14E-BBDD-0C6C94124FB1}" type="datetimeFigureOut">
              <a:rPr lang="en-US" smtClean="0"/>
              <a:t>3/29/20</a:t>
            </a:fld>
            <a:endParaRPr lang="en-US"/>
          </a:p>
        </p:txBody>
      </p:sp>
      <p:sp>
        <p:nvSpPr>
          <p:cNvPr id="5" name="Footer Placeholder 4">
            <a:extLst>
              <a:ext uri="{FF2B5EF4-FFF2-40B4-BE49-F238E27FC236}">
                <a16:creationId xmlns:a16="http://schemas.microsoft.com/office/drawing/2014/main" id="{B7221C75-6C3C-E547-8789-EDD5E13791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2A18F6-89E9-F948-A383-39ADA6D0F0EB}"/>
              </a:ext>
            </a:extLst>
          </p:cNvPr>
          <p:cNvSpPr>
            <a:spLocks noGrp="1"/>
          </p:cNvSpPr>
          <p:nvPr>
            <p:ph type="sldNum" sz="quarter" idx="12"/>
          </p:nvPr>
        </p:nvSpPr>
        <p:spPr/>
        <p:txBody>
          <a:bodyPr/>
          <a:lstStyle/>
          <a:p>
            <a:fld id="{A09ED637-657C-554A-B7FE-1D1728C15423}" type="slidenum">
              <a:rPr lang="en-US" smtClean="0"/>
              <a:t>‹#›</a:t>
            </a:fld>
            <a:endParaRPr lang="en-US"/>
          </a:p>
        </p:txBody>
      </p:sp>
    </p:spTree>
    <p:extLst>
      <p:ext uri="{BB962C8B-B14F-4D97-AF65-F5344CB8AC3E}">
        <p14:creationId xmlns:p14="http://schemas.microsoft.com/office/powerpoint/2010/main" val="3769830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D0B61B-116D-5A4B-AD55-68FFDDF0DB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8434B10-D21A-6F43-82CD-6FFC028182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86BDC7F-4295-3542-AF62-6F6EB0C2CE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E28E77-53E4-A14E-BBDD-0C6C94124FB1}" type="datetimeFigureOut">
              <a:rPr lang="en-US" smtClean="0"/>
              <a:t>3/29/20</a:t>
            </a:fld>
            <a:endParaRPr lang="en-US"/>
          </a:p>
        </p:txBody>
      </p:sp>
      <p:sp>
        <p:nvSpPr>
          <p:cNvPr id="5" name="Footer Placeholder 4">
            <a:extLst>
              <a:ext uri="{FF2B5EF4-FFF2-40B4-BE49-F238E27FC236}">
                <a16:creationId xmlns:a16="http://schemas.microsoft.com/office/drawing/2014/main" id="{5DD7C7B5-2989-8E44-92B0-7EA98D7D4D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B61B585-E190-B748-B6F1-14EFD3D458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9ED637-657C-554A-B7FE-1D1728C15423}" type="slidenum">
              <a:rPr lang="en-US" smtClean="0"/>
              <a:t>‹#›</a:t>
            </a:fld>
            <a:endParaRPr lang="en-US"/>
          </a:p>
        </p:txBody>
      </p:sp>
    </p:spTree>
    <p:extLst>
      <p:ext uri="{BB962C8B-B14F-4D97-AF65-F5344CB8AC3E}">
        <p14:creationId xmlns:p14="http://schemas.microsoft.com/office/powerpoint/2010/main" val="3015331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oup of colorful flowers in a field&#10;&#10;Description automatically generated">
            <a:extLst>
              <a:ext uri="{FF2B5EF4-FFF2-40B4-BE49-F238E27FC236}">
                <a16:creationId xmlns:a16="http://schemas.microsoft.com/office/drawing/2014/main" id="{0469D495-321A-3349-B3DC-386B9E3C87B9}"/>
              </a:ext>
            </a:extLst>
          </p:cNvPr>
          <p:cNvPicPr>
            <a:picLocks noChangeAspect="1"/>
          </p:cNvPicPr>
          <p:nvPr/>
        </p:nvPicPr>
        <p:blipFill rotWithShape="1">
          <a:blip r:embed="rId2"/>
          <a:srcRect t="1500" r="22295" b="25313"/>
          <a:stretch/>
        </p:blipFill>
        <p:spPr>
          <a:xfrm>
            <a:off x="0" y="-318978"/>
            <a:ext cx="12192000" cy="7176977"/>
          </a:xfrm>
          <a:prstGeom prst="rect">
            <a:avLst/>
          </a:prstGeom>
        </p:spPr>
      </p:pic>
      <p:sp>
        <p:nvSpPr>
          <p:cNvPr id="8" name="TextBox 7">
            <a:extLst>
              <a:ext uri="{FF2B5EF4-FFF2-40B4-BE49-F238E27FC236}">
                <a16:creationId xmlns:a16="http://schemas.microsoft.com/office/drawing/2014/main" id="{AF399470-D8EE-A14A-8B0B-CEB7AE01B2D9}"/>
              </a:ext>
            </a:extLst>
          </p:cNvPr>
          <p:cNvSpPr txBox="1"/>
          <p:nvPr/>
        </p:nvSpPr>
        <p:spPr>
          <a:xfrm>
            <a:off x="432827" y="0"/>
            <a:ext cx="8285871" cy="4893647"/>
          </a:xfrm>
          <a:prstGeom prst="rect">
            <a:avLst/>
          </a:prstGeom>
          <a:noFill/>
        </p:spPr>
        <p:txBody>
          <a:bodyPr wrap="square" rtlCol="0">
            <a:spAutoFit/>
          </a:bodyPr>
          <a:lstStyle/>
          <a:p>
            <a:pPr fontAlgn="base"/>
            <a:r>
              <a:rPr lang="en-AU" sz="2600" dirty="0"/>
              <a:t>When we observe the phenomena of the universe, we realize that the axis around which life revolves is love, while the axis around which death and destruction revolve is animosity and hatred…The proof is clear that in all degrees and kingdoms unity and agreement, love and fellowship are the cause of life, whereas dissension, animosity and separation are ever conducive to death. Therefore, we must strive with life and soul in order that day by day unity and agreement may be increased among mankind and that love and affinity may become more resplendently glorious and manifest.</a:t>
            </a:r>
            <a:endParaRPr lang="en-US" sz="2600" dirty="0"/>
          </a:p>
          <a:p>
            <a:pPr fontAlgn="base"/>
            <a:r>
              <a:rPr lang="en-US" sz="2600" b="1" dirty="0" err="1"/>
              <a:t>Abdu’l</a:t>
            </a:r>
            <a:r>
              <a:rPr lang="en-US" sz="2600" b="1" dirty="0"/>
              <a:t>-Baha</a:t>
            </a:r>
            <a:endParaRPr lang="en-AU" sz="2600" b="1" dirty="0"/>
          </a:p>
        </p:txBody>
      </p:sp>
    </p:spTree>
    <p:extLst>
      <p:ext uri="{BB962C8B-B14F-4D97-AF65-F5344CB8AC3E}">
        <p14:creationId xmlns:p14="http://schemas.microsoft.com/office/powerpoint/2010/main" val="18555790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snow covered field&#10;&#10;Description automatically generated">
            <a:extLst>
              <a:ext uri="{FF2B5EF4-FFF2-40B4-BE49-F238E27FC236}">
                <a16:creationId xmlns:a16="http://schemas.microsoft.com/office/drawing/2014/main" id="{0C422027-2213-9640-9874-0A11E2259E6C}"/>
              </a:ext>
            </a:extLst>
          </p:cNvPr>
          <p:cNvPicPr>
            <a:picLocks noChangeAspect="1"/>
          </p:cNvPicPr>
          <p:nvPr/>
        </p:nvPicPr>
        <p:blipFill rotWithShape="1">
          <a:blip r:embed="rId2"/>
          <a:srcRect l="-8365" t="-4182" r="5700" b="-13656"/>
          <a:stretch/>
        </p:blipFill>
        <p:spPr>
          <a:xfrm>
            <a:off x="-1112911" y="-313007"/>
            <a:ext cx="13659329" cy="8819053"/>
          </a:xfrm>
          <a:prstGeom prst="rect">
            <a:avLst/>
          </a:prstGeom>
        </p:spPr>
      </p:pic>
      <p:sp>
        <p:nvSpPr>
          <p:cNvPr id="10" name="Rectangle 9">
            <a:extLst>
              <a:ext uri="{FF2B5EF4-FFF2-40B4-BE49-F238E27FC236}">
                <a16:creationId xmlns:a16="http://schemas.microsoft.com/office/drawing/2014/main" id="{AD4E7D05-2760-984E-A64F-7717923CAD43}"/>
              </a:ext>
            </a:extLst>
          </p:cNvPr>
          <p:cNvSpPr/>
          <p:nvPr/>
        </p:nvSpPr>
        <p:spPr>
          <a:xfrm>
            <a:off x="620213" y="593008"/>
            <a:ext cx="5096540" cy="5060360"/>
          </a:xfrm>
          <a:prstGeom prst="rect">
            <a:avLst/>
          </a:prstGeom>
        </p:spPr>
        <p:txBody>
          <a:bodyPr wrap="square">
            <a:spAutoFit/>
          </a:bodyPr>
          <a:lstStyle/>
          <a:p>
            <a:pPr algn="ctr" fontAlgn="base">
              <a:spcAft>
                <a:spcPts val="1320"/>
              </a:spcAft>
            </a:pPr>
            <a:r>
              <a:rPr lang="en-AU" sz="2600" dirty="0">
                <a:solidFill>
                  <a:srgbClr val="000000"/>
                </a:solidFill>
                <a:latin typeface="Arial" panose="020B0604020202020204" pitchFamily="34" charset="0"/>
                <a:ea typeface="Times New Roman" panose="02020603050405020304" pitchFamily="18" charset="0"/>
              </a:rPr>
              <a:t>The utterance of God is a lamp, whose light is these words: Ye are the fruits of one tree, and the leaves of one branch. Deal ye one with another with the utmost love and harmony, with friendliness and fellowship. He Who is the Day Star of Truth </a:t>
            </a:r>
            <a:r>
              <a:rPr lang="en-AU" sz="2600" dirty="0" err="1">
                <a:solidFill>
                  <a:srgbClr val="000000"/>
                </a:solidFill>
                <a:latin typeface="Arial" panose="020B0604020202020204" pitchFamily="34" charset="0"/>
                <a:ea typeface="Times New Roman" panose="02020603050405020304" pitchFamily="18" charset="0"/>
              </a:rPr>
              <a:t>beareth</a:t>
            </a:r>
            <a:r>
              <a:rPr lang="en-AU" sz="2600" dirty="0">
                <a:solidFill>
                  <a:srgbClr val="000000"/>
                </a:solidFill>
                <a:latin typeface="Arial" panose="020B0604020202020204" pitchFamily="34" charset="0"/>
                <a:ea typeface="Times New Roman" panose="02020603050405020304" pitchFamily="18" charset="0"/>
              </a:rPr>
              <a:t> Me witness! So powerful is the light of unity that it can illuminate the whole earth.</a:t>
            </a:r>
          </a:p>
          <a:p>
            <a:pPr algn="ctr" fontAlgn="base">
              <a:spcAft>
                <a:spcPts val="1320"/>
              </a:spcAft>
            </a:pPr>
            <a:r>
              <a:rPr lang="en-AU" sz="2600" dirty="0">
                <a:solidFill>
                  <a:srgbClr val="000000"/>
                </a:solidFill>
                <a:effectLst/>
                <a:latin typeface="Arial" panose="020B0604020202020204" pitchFamily="34" charset="0"/>
                <a:ea typeface="Times New Roman" panose="02020603050405020304" pitchFamily="18" charset="0"/>
              </a:rPr>
              <a:t>Baha’u’llah</a:t>
            </a:r>
            <a:endParaRPr lang="en-AU" sz="2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14381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yellow flower&#10;&#10;Description automatically generated">
            <a:extLst>
              <a:ext uri="{FF2B5EF4-FFF2-40B4-BE49-F238E27FC236}">
                <a16:creationId xmlns:a16="http://schemas.microsoft.com/office/drawing/2014/main" id="{B585ED38-FF3C-1341-B123-76562A4C4465}"/>
              </a:ext>
            </a:extLst>
          </p:cNvPr>
          <p:cNvPicPr>
            <a:picLocks noChangeAspect="1"/>
          </p:cNvPicPr>
          <p:nvPr/>
        </p:nvPicPr>
        <p:blipFill>
          <a:blip r:embed="rId2"/>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07B28F87-7FED-8D49-A3A0-13666ADF06B1}"/>
              </a:ext>
            </a:extLst>
          </p:cNvPr>
          <p:cNvSpPr/>
          <p:nvPr/>
        </p:nvSpPr>
        <p:spPr>
          <a:xfrm>
            <a:off x="581246" y="1498984"/>
            <a:ext cx="3820632" cy="3860031"/>
          </a:xfrm>
          <a:prstGeom prst="rect">
            <a:avLst/>
          </a:prstGeom>
        </p:spPr>
        <p:txBody>
          <a:bodyPr wrap="square">
            <a:spAutoFit/>
          </a:bodyPr>
          <a:lstStyle/>
          <a:p>
            <a:pPr fontAlgn="base">
              <a:spcAft>
                <a:spcPts val="1320"/>
              </a:spcAft>
            </a:pPr>
            <a:r>
              <a:rPr lang="en-AU" sz="2600" dirty="0">
                <a:solidFill>
                  <a:schemeClr val="bg1"/>
                </a:solidFill>
                <a:latin typeface="Arial" panose="020B0604020202020204" pitchFamily="34" charset="0"/>
                <a:ea typeface="Times New Roman" panose="02020603050405020304" pitchFamily="18" charset="0"/>
              </a:rPr>
              <a:t>“Our human compassion binds us the one to the other – not in pity or patronizingly but as human beings who have learnt how to turn our common suffering into hope for the future.”</a:t>
            </a:r>
          </a:p>
          <a:p>
            <a:pPr fontAlgn="base">
              <a:spcAft>
                <a:spcPts val="1320"/>
              </a:spcAft>
            </a:pPr>
            <a:r>
              <a:rPr lang="en-AU" sz="2600" dirty="0">
                <a:solidFill>
                  <a:schemeClr val="bg1"/>
                </a:solidFill>
                <a:latin typeface="Arial" panose="020B0604020202020204" pitchFamily="34" charset="0"/>
                <a:ea typeface="Times New Roman" panose="02020603050405020304" pitchFamily="18" charset="0"/>
              </a:rPr>
              <a:t> </a:t>
            </a:r>
            <a:r>
              <a:rPr lang="en-AU" sz="2600" dirty="0">
                <a:solidFill>
                  <a:schemeClr val="bg1"/>
                </a:solidFill>
                <a:effectLst/>
                <a:latin typeface="Times New Roman" panose="02020603050405020304" pitchFamily="18" charset="0"/>
                <a:ea typeface="Times New Roman" panose="02020603050405020304" pitchFamily="18" charset="0"/>
              </a:rPr>
              <a:t>Nelson Mandela</a:t>
            </a:r>
          </a:p>
        </p:txBody>
      </p:sp>
    </p:spTree>
    <p:extLst>
      <p:ext uri="{BB962C8B-B14F-4D97-AF65-F5344CB8AC3E}">
        <p14:creationId xmlns:p14="http://schemas.microsoft.com/office/powerpoint/2010/main" val="1327025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pink flowers&#10;&#10;Description automatically generated">
            <a:extLst>
              <a:ext uri="{FF2B5EF4-FFF2-40B4-BE49-F238E27FC236}">
                <a16:creationId xmlns:a16="http://schemas.microsoft.com/office/drawing/2014/main" id="{3AF04651-2A39-CA4D-B863-37F85DE6D69C}"/>
              </a:ext>
            </a:extLst>
          </p:cNvPr>
          <p:cNvPicPr>
            <a:picLocks noChangeAspect="1"/>
          </p:cNvPicPr>
          <p:nvPr/>
        </p:nvPicPr>
        <p:blipFill>
          <a:blip r:embed="rId2"/>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483FE2B7-A31B-DD4D-8DE8-AEDB2A701788}"/>
              </a:ext>
            </a:extLst>
          </p:cNvPr>
          <p:cNvSpPr/>
          <p:nvPr/>
        </p:nvSpPr>
        <p:spPr>
          <a:xfrm>
            <a:off x="496184" y="2960471"/>
            <a:ext cx="9434626" cy="3459922"/>
          </a:xfrm>
          <a:prstGeom prst="rect">
            <a:avLst/>
          </a:prstGeom>
        </p:spPr>
        <p:txBody>
          <a:bodyPr wrap="square">
            <a:spAutoFit/>
          </a:bodyPr>
          <a:lstStyle/>
          <a:p>
            <a:pPr fontAlgn="base">
              <a:spcAft>
                <a:spcPts val="1320"/>
              </a:spcAft>
            </a:pPr>
            <a:r>
              <a:rPr lang="en-AU" sz="2600" dirty="0">
                <a:latin typeface="Arial" panose="020B0604020202020204" pitchFamily="34" charset="0"/>
                <a:ea typeface="Times New Roman" panose="02020603050405020304" pitchFamily="18" charset="0"/>
              </a:rPr>
              <a:t>Arts, crafts and sciences uplift the world of being, and are conducive to its exaltation. Knowledge is as wings to man’s life, and a ladder for his ascent. Its acquisition is incumbent upon everyone…In truth, knowledge is a veritable treasure for man, and a source of glory, of bounty, of joy, of exaltation, of cheer and gladness unto him. Happy the man that </a:t>
            </a:r>
            <a:r>
              <a:rPr lang="en-AU" sz="2600" dirty="0" err="1">
                <a:latin typeface="Arial" panose="020B0604020202020204" pitchFamily="34" charset="0"/>
                <a:ea typeface="Times New Roman" panose="02020603050405020304" pitchFamily="18" charset="0"/>
              </a:rPr>
              <a:t>cleaveth</a:t>
            </a:r>
            <a:r>
              <a:rPr lang="en-AU" sz="2600" dirty="0">
                <a:latin typeface="Arial" panose="020B0604020202020204" pitchFamily="34" charset="0"/>
                <a:ea typeface="Times New Roman" panose="02020603050405020304" pitchFamily="18" charset="0"/>
              </a:rPr>
              <a:t> unto it, and woe betide the heedless.</a:t>
            </a:r>
          </a:p>
          <a:p>
            <a:pPr fontAlgn="base">
              <a:spcAft>
                <a:spcPts val="1320"/>
              </a:spcAft>
            </a:pPr>
            <a:r>
              <a:rPr lang="en-AU" sz="2600" dirty="0">
                <a:effectLst/>
                <a:latin typeface="Arial" panose="020B0604020202020204" pitchFamily="34" charset="0"/>
                <a:ea typeface="Times New Roman" panose="02020603050405020304" pitchFamily="18" charset="0"/>
              </a:rPr>
              <a:t>Baha’u’llah</a:t>
            </a:r>
            <a:endParaRPr lang="en-AU" sz="2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466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green plant&#10;&#10;Description automatically generated">
            <a:extLst>
              <a:ext uri="{FF2B5EF4-FFF2-40B4-BE49-F238E27FC236}">
                <a16:creationId xmlns:a16="http://schemas.microsoft.com/office/drawing/2014/main" id="{A9B693F7-82E7-4044-B970-12E102E4EBF8}"/>
              </a:ext>
            </a:extLst>
          </p:cNvPr>
          <p:cNvPicPr>
            <a:picLocks noChangeAspect="1"/>
          </p:cNvPicPr>
          <p:nvPr/>
        </p:nvPicPr>
        <p:blipFill>
          <a:blip r:embed="rId2"/>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173BA434-4C26-2F49-B326-CAF237A54E57}"/>
              </a:ext>
            </a:extLst>
          </p:cNvPr>
          <p:cNvSpPr/>
          <p:nvPr/>
        </p:nvSpPr>
        <p:spPr>
          <a:xfrm>
            <a:off x="496187" y="3429000"/>
            <a:ext cx="9604744" cy="3059812"/>
          </a:xfrm>
          <a:prstGeom prst="rect">
            <a:avLst/>
          </a:prstGeom>
        </p:spPr>
        <p:txBody>
          <a:bodyPr wrap="square">
            <a:spAutoFit/>
          </a:bodyPr>
          <a:lstStyle/>
          <a:p>
            <a:pPr fontAlgn="base">
              <a:spcAft>
                <a:spcPts val="1320"/>
              </a:spcAft>
            </a:pPr>
            <a:r>
              <a:rPr lang="en-AU" sz="2600" dirty="0">
                <a:solidFill>
                  <a:schemeClr val="bg1"/>
                </a:solidFill>
                <a:latin typeface="Arial" panose="020B0604020202020204" pitchFamily="34" charset="0"/>
                <a:ea typeface="Times New Roman" panose="02020603050405020304" pitchFamily="18" charset="0"/>
              </a:rPr>
              <a:t>Having created the world and all that </a:t>
            </a:r>
            <a:r>
              <a:rPr lang="en-AU" sz="2600" dirty="0" err="1">
                <a:solidFill>
                  <a:schemeClr val="bg1"/>
                </a:solidFill>
                <a:latin typeface="Arial" panose="020B0604020202020204" pitchFamily="34" charset="0"/>
                <a:ea typeface="Times New Roman" panose="02020603050405020304" pitchFamily="18" charset="0"/>
              </a:rPr>
              <a:t>liveth</a:t>
            </a:r>
            <a:r>
              <a:rPr lang="en-AU" sz="2600" dirty="0">
                <a:solidFill>
                  <a:schemeClr val="bg1"/>
                </a:solidFill>
                <a:latin typeface="Arial" panose="020B0604020202020204" pitchFamily="34" charset="0"/>
                <a:ea typeface="Times New Roman" panose="02020603050405020304" pitchFamily="18" charset="0"/>
              </a:rPr>
              <a:t> and </a:t>
            </a:r>
            <a:r>
              <a:rPr lang="en-AU" sz="2600" dirty="0" err="1">
                <a:solidFill>
                  <a:schemeClr val="bg1"/>
                </a:solidFill>
                <a:latin typeface="Arial" panose="020B0604020202020204" pitchFamily="34" charset="0"/>
                <a:ea typeface="Times New Roman" panose="02020603050405020304" pitchFamily="18" charset="0"/>
              </a:rPr>
              <a:t>moveth</a:t>
            </a:r>
            <a:r>
              <a:rPr lang="en-AU" sz="2600" dirty="0">
                <a:solidFill>
                  <a:schemeClr val="bg1"/>
                </a:solidFill>
                <a:latin typeface="Arial" panose="020B0604020202020204" pitchFamily="34" charset="0"/>
                <a:ea typeface="Times New Roman" panose="02020603050405020304" pitchFamily="18" charset="0"/>
              </a:rPr>
              <a:t> therein, He, through the direct operation of His unconstrained and sovereign Will, chose to confer upon man the unique distinction and capacity to know Him and to love Him—a capacity that must needs be regarded as the generating impulse and the primary purpose underlying the whole of creation…</a:t>
            </a:r>
          </a:p>
          <a:p>
            <a:pPr fontAlgn="base">
              <a:spcAft>
                <a:spcPts val="1320"/>
              </a:spcAft>
            </a:pPr>
            <a:r>
              <a:rPr lang="en-AU" sz="2600" dirty="0">
                <a:solidFill>
                  <a:schemeClr val="bg1"/>
                </a:solidFill>
                <a:effectLst/>
                <a:latin typeface="Arial" panose="020B0604020202020204" pitchFamily="34" charset="0"/>
                <a:ea typeface="Times New Roman" panose="02020603050405020304" pitchFamily="18" charset="0"/>
              </a:rPr>
              <a:t>Baha’u’llah</a:t>
            </a:r>
            <a:endParaRPr lang="en-AU" sz="26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93610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outdoor, grass, sitting, rock&#10;&#10;Description automatically generated">
            <a:extLst>
              <a:ext uri="{FF2B5EF4-FFF2-40B4-BE49-F238E27FC236}">
                <a16:creationId xmlns:a16="http://schemas.microsoft.com/office/drawing/2014/main" id="{2E52A0F4-B7AC-FB45-AF4A-178DC355064B}"/>
              </a:ext>
            </a:extLst>
          </p:cNvPr>
          <p:cNvPicPr>
            <a:picLocks noChangeAspect="1"/>
          </p:cNvPicPr>
          <p:nvPr/>
        </p:nvPicPr>
        <p:blipFill>
          <a:blip r:embed="rId2"/>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088BA697-F877-AE4E-BB67-BB3BE9D72AC4}"/>
              </a:ext>
            </a:extLst>
          </p:cNvPr>
          <p:cNvSpPr/>
          <p:nvPr/>
        </p:nvSpPr>
        <p:spPr>
          <a:xfrm>
            <a:off x="1091609" y="554021"/>
            <a:ext cx="9144000" cy="1059264"/>
          </a:xfrm>
          <a:prstGeom prst="rect">
            <a:avLst/>
          </a:prstGeom>
        </p:spPr>
        <p:txBody>
          <a:bodyPr wrap="square">
            <a:spAutoFit/>
          </a:bodyPr>
          <a:lstStyle/>
          <a:p>
            <a:pPr fontAlgn="base">
              <a:spcAft>
                <a:spcPts val="1320"/>
              </a:spcAft>
            </a:pPr>
            <a:r>
              <a:rPr lang="en-AU" sz="2600" dirty="0">
                <a:solidFill>
                  <a:schemeClr val="bg1"/>
                </a:solidFill>
                <a:latin typeface="Arial" panose="020B0604020202020204" pitchFamily="34" charset="0"/>
                <a:ea typeface="Times New Roman" panose="02020603050405020304" pitchFamily="18" charset="0"/>
              </a:rPr>
              <a:t>“Who so lives for humanity must be content to lose himself.”</a:t>
            </a:r>
          </a:p>
          <a:p>
            <a:pPr fontAlgn="base">
              <a:spcAft>
                <a:spcPts val="1320"/>
              </a:spcAft>
            </a:pPr>
            <a:r>
              <a:rPr lang="en-AU" sz="2600" dirty="0">
                <a:solidFill>
                  <a:schemeClr val="bg1"/>
                </a:solidFill>
                <a:effectLst/>
                <a:latin typeface="Times New Roman" panose="02020603050405020304" pitchFamily="18" charset="0"/>
                <a:ea typeface="Times New Roman" panose="02020603050405020304" pitchFamily="18" charset="0"/>
              </a:rPr>
              <a:t>Octavius Brooks </a:t>
            </a:r>
            <a:r>
              <a:rPr lang="en-AU" sz="2600" dirty="0" err="1">
                <a:solidFill>
                  <a:schemeClr val="bg1"/>
                </a:solidFill>
                <a:effectLst/>
                <a:latin typeface="Times New Roman" panose="02020603050405020304" pitchFamily="18" charset="0"/>
                <a:ea typeface="Times New Roman" panose="02020603050405020304" pitchFamily="18" charset="0"/>
              </a:rPr>
              <a:t>Frothingham</a:t>
            </a:r>
            <a:endParaRPr lang="en-AU" sz="26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86696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cake, indoor, sitting, piece&#10;&#10;Description automatically generated">
            <a:extLst>
              <a:ext uri="{FF2B5EF4-FFF2-40B4-BE49-F238E27FC236}">
                <a16:creationId xmlns:a16="http://schemas.microsoft.com/office/drawing/2014/main" id="{89FB2C77-D34A-5648-A834-83CEB76F40BA}"/>
              </a:ext>
            </a:extLst>
          </p:cNvPr>
          <p:cNvPicPr>
            <a:picLocks noChangeAspect="1"/>
          </p:cNvPicPr>
          <p:nvPr/>
        </p:nvPicPr>
        <p:blipFill>
          <a:blip r:embed="rId2"/>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5A65F977-B9EA-9E47-98F1-E7FE1045A7B9}"/>
              </a:ext>
            </a:extLst>
          </p:cNvPr>
          <p:cNvSpPr/>
          <p:nvPr/>
        </p:nvSpPr>
        <p:spPr>
          <a:xfrm>
            <a:off x="595423" y="1110337"/>
            <a:ext cx="9165266" cy="5060360"/>
          </a:xfrm>
          <a:prstGeom prst="rect">
            <a:avLst/>
          </a:prstGeom>
        </p:spPr>
        <p:txBody>
          <a:bodyPr wrap="square">
            <a:spAutoFit/>
          </a:bodyPr>
          <a:lstStyle/>
          <a:p>
            <a:pPr fontAlgn="base">
              <a:spcAft>
                <a:spcPts val="1320"/>
              </a:spcAft>
            </a:pPr>
            <a:r>
              <a:rPr lang="en-AU" sz="2600" dirty="0">
                <a:solidFill>
                  <a:schemeClr val="bg1"/>
                </a:solidFill>
                <a:latin typeface="Arial" panose="020B0604020202020204" pitchFamily="34" charset="0"/>
                <a:ea typeface="Times New Roman" panose="02020603050405020304" pitchFamily="18" charset="0"/>
              </a:rPr>
              <a:t>I charge you all that each one of you concentrate all the thoughts of your heart on love and unity. When a thought of war comes, oppose it by a stronger thought of peace. A thought of hatred must be destroyed by a more powerful thought of love. Thoughts of war bring destruction to all harmony, well-being, restfulness and content. Thoughts of love are constructive of brotherhood, peace, friendship, and happiness… If you desire with all your heart, friendship with every race on earth, your thought, spiritual and positive, will spread; it will become the desire of others, growing stronger and stronger, until it reaches the minds of all men.</a:t>
            </a:r>
            <a:endParaRPr lang="en-AU" sz="2600" dirty="0">
              <a:solidFill>
                <a:schemeClr val="bg1"/>
              </a:solidFill>
              <a:latin typeface="Times New Roman" panose="02020603050405020304" pitchFamily="18" charset="0"/>
              <a:ea typeface="Times New Roman" panose="02020603050405020304" pitchFamily="18" charset="0"/>
            </a:endParaRPr>
          </a:p>
          <a:p>
            <a:pPr fontAlgn="base">
              <a:spcAft>
                <a:spcPts val="1320"/>
              </a:spcAft>
            </a:pPr>
            <a:r>
              <a:rPr lang="en-AU" sz="2600" dirty="0" err="1">
                <a:solidFill>
                  <a:schemeClr val="bg1"/>
                </a:solidFill>
                <a:effectLst/>
                <a:latin typeface="Times New Roman" panose="02020603050405020304" pitchFamily="18" charset="0"/>
                <a:ea typeface="Times New Roman" panose="02020603050405020304" pitchFamily="18" charset="0"/>
              </a:rPr>
              <a:t>Abdu’l</a:t>
            </a:r>
            <a:r>
              <a:rPr lang="en-AU" sz="2600" dirty="0">
                <a:solidFill>
                  <a:schemeClr val="bg1"/>
                </a:solidFill>
                <a:effectLst/>
                <a:latin typeface="Times New Roman" panose="02020603050405020304" pitchFamily="18" charset="0"/>
                <a:ea typeface="Times New Roman" panose="02020603050405020304" pitchFamily="18" charset="0"/>
              </a:rPr>
              <a:t>-Baha</a:t>
            </a:r>
          </a:p>
        </p:txBody>
      </p:sp>
    </p:spTree>
    <p:extLst>
      <p:ext uri="{BB962C8B-B14F-4D97-AF65-F5344CB8AC3E}">
        <p14:creationId xmlns:p14="http://schemas.microsoft.com/office/powerpoint/2010/main" val="3729330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owl of fruit&#10;&#10;Description automatically generated">
            <a:extLst>
              <a:ext uri="{FF2B5EF4-FFF2-40B4-BE49-F238E27FC236}">
                <a16:creationId xmlns:a16="http://schemas.microsoft.com/office/drawing/2014/main" id="{9D8C47BB-B0CC-9E41-B2F0-928CDD4A51C0}"/>
              </a:ext>
            </a:extLst>
          </p:cNvPr>
          <p:cNvPicPr>
            <a:picLocks noChangeAspect="1"/>
          </p:cNvPicPr>
          <p:nvPr/>
        </p:nvPicPr>
        <p:blipFill rotWithShape="1">
          <a:blip r:embed="rId2"/>
          <a:srcRect t="8537"/>
          <a:stretch/>
        </p:blipFill>
        <p:spPr>
          <a:xfrm>
            <a:off x="20" y="10"/>
            <a:ext cx="12191980" cy="6857990"/>
          </a:xfrm>
          <a:prstGeom prst="rect">
            <a:avLst/>
          </a:prstGeom>
        </p:spPr>
      </p:pic>
      <p:sp>
        <p:nvSpPr>
          <p:cNvPr id="4" name="Rectangle 3">
            <a:extLst>
              <a:ext uri="{FF2B5EF4-FFF2-40B4-BE49-F238E27FC236}">
                <a16:creationId xmlns:a16="http://schemas.microsoft.com/office/drawing/2014/main" id="{6F09F6BF-6F7F-F247-839D-2E15750E182D}"/>
              </a:ext>
            </a:extLst>
          </p:cNvPr>
          <p:cNvSpPr/>
          <p:nvPr/>
        </p:nvSpPr>
        <p:spPr>
          <a:xfrm>
            <a:off x="326065" y="296078"/>
            <a:ext cx="7265582" cy="6260688"/>
          </a:xfrm>
          <a:prstGeom prst="rect">
            <a:avLst/>
          </a:prstGeom>
        </p:spPr>
        <p:txBody>
          <a:bodyPr wrap="square">
            <a:spAutoFit/>
          </a:bodyPr>
          <a:lstStyle/>
          <a:p>
            <a:pPr fontAlgn="base">
              <a:spcAft>
                <a:spcPts val="1320"/>
              </a:spcAft>
            </a:pPr>
            <a:r>
              <a:rPr lang="en-AU" sz="2600" dirty="0">
                <a:latin typeface="Arial" panose="020B0604020202020204" pitchFamily="34" charset="0"/>
                <a:ea typeface="Times New Roman" panose="02020603050405020304" pitchFamily="18" charset="0"/>
              </a:rPr>
              <a:t>The message of the holy, divine Manifestations is love; the phenomena of creation are based upon love; the radiance of the world is due to love; the well-being and happiness of the world depend upon it. Therefore, I admonish you that you must strive throughout the human world to diffuse the light of love. The people of this world are thinking of warfare; you must be peacemakers. The nations are </a:t>
            </a:r>
            <a:r>
              <a:rPr lang="en-AU" sz="2600" dirty="0" err="1">
                <a:latin typeface="Arial" panose="020B0604020202020204" pitchFamily="34" charset="0"/>
                <a:ea typeface="Times New Roman" panose="02020603050405020304" pitchFamily="18" charset="0"/>
              </a:rPr>
              <a:t>self-centered</a:t>
            </a:r>
            <a:r>
              <a:rPr lang="en-AU" sz="2600" dirty="0">
                <a:latin typeface="Arial" panose="020B0604020202020204" pitchFamily="34" charset="0"/>
                <a:ea typeface="Times New Roman" panose="02020603050405020304" pitchFamily="18" charset="0"/>
              </a:rPr>
              <a:t>; you must be thoughtful of others rather than yourselves. They are neglectful; you must be mindful. They are asleep; you should be awake and alert. May each one of you be as a shining star in the horizon of eternal glory.</a:t>
            </a:r>
          </a:p>
          <a:p>
            <a:pPr fontAlgn="base">
              <a:spcAft>
                <a:spcPts val="1320"/>
              </a:spcAft>
            </a:pPr>
            <a:r>
              <a:rPr lang="en-AU" sz="2600" dirty="0" err="1">
                <a:effectLst/>
                <a:latin typeface="Arial" panose="020B0604020202020204" pitchFamily="34" charset="0"/>
                <a:ea typeface="Times New Roman" panose="02020603050405020304" pitchFamily="18" charset="0"/>
              </a:rPr>
              <a:t>Abdu’l</a:t>
            </a:r>
            <a:r>
              <a:rPr lang="en-AU" sz="2600" dirty="0">
                <a:effectLst/>
                <a:latin typeface="Arial" panose="020B0604020202020204" pitchFamily="34" charset="0"/>
                <a:ea typeface="Times New Roman" panose="02020603050405020304" pitchFamily="18" charset="0"/>
              </a:rPr>
              <a:t>-Baha</a:t>
            </a:r>
            <a:endParaRPr lang="en-AU" sz="2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14006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flower&#10;&#10;Description automatically generated">
            <a:extLst>
              <a:ext uri="{FF2B5EF4-FFF2-40B4-BE49-F238E27FC236}">
                <a16:creationId xmlns:a16="http://schemas.microsoft.com/office/drawing/2014/main" id="{5BF098C5-4B61-F54E-8885-934612A83BAC}"/>
              </a:ext>
            </a:extLst>
          </p:cNvPr>
          <p:cNvPicPr>
            <a:picLocks noChangeAspect="1"/>
          </p:cNvPicPr>
          <p:nvPr/>
        </p:nvPicPr>
        <p:blipFill>
          <a:blip r:embed="rId2"/>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3BB67B9A-893B-194B-9C62-3E3FEDF975B1}"/>
              </a:ext>
            </a:extLst>
          </p:cNvPr>
          <p:cNvSpPr/>
          <p:nvPr/>
        </p:nvSpPr>
        <p:spPr>
          <a:xfrm>
            <a:off x="815163" y="2182505"/>
            <a:ext cx="6096000" cy="3059812"/>
          </a:xfrm>
          <a:prstGeom prst="rect">
            <a:avLst/>
          </a:prstGeom>
        </p:spPr>
        <p:txBody>
          <a:bodyPr>
            <a:spAutoFit/>
          </a:bodyPr>
          <a:lstStyle/>
          <a:p>
            <a:pPr fontAlgn="base">
              <a:spcAft>
                <a:spcPts val="1320"/>
              </a:spcAft>
            </a:pPr>
            <a:r>
              <a:rPr lang="en-AU" sz="2600" dirty="0">
                <a:solidFill>
                  <a:schemeClr val="bg1"/>
                </a:solidFill>
                <a:latin typeface="Arial" panose="020B0604020202020204" pitchFamily="34" charset="0"/>
                <a:ea typeface="Times New Roman" panose="02020603050405020304" pitchFamily="18" charset="0"/>
              </a:rPr>
              <a:t>“We think too much and feel too little. More than machinery, we need humanity; more than cleverness, we need kindness and gentleness. Without these qualities, life will be violent and all will be lost.”</a:t>
            </a:r>
          </a:p>
          <a:p>
            <a:pPr fontAlgn="base">
              <a:spcAft>
                <a:spcPts val="1320"/>
              </a:spcAft>
            </a:pPr>
            <a:r>
              <a:rPr lang="en-AU" sz="2600" dirty="0">
                <a:solidFill>
                  <a:schemeClr val="bg1"/>
                </a:solidFill>
                <a:effectLst/>
                <a:latin typeface="Times New Roman" panose="02020603050405020304" pitchFamily="18" charset="0"/>
                <a:ea typeface="Times New Roman" panose="02020603050405020304" pitchFamily="18" charset="0"/>
              </a:rPr>
              <a:t>Charles Chaplin</a:t>
            </a:r>
          </a:p>
        </p:txBody>
      </p:sp>
    </p:spTree>
    <p:extLst>
      <p:ext uri="{BB962C8B-B14F-4D97-AF65-F5344CB8AC3E}">
        <p14:creationId xmlns:p14="http://schemas.microsoft.com/office/powerpoint/2010/main" val="1808895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lose up of a flower&#10;&#10;Description automatically generated">
            <a:extLst>
              <a:ext uri="{FF2B5EF4-FFF2-40B4-BE49-F238E27FC236}">
                <a16:creationId xmlns:a16="http://schemas.microsoft.com/office/drawing/2014/main" id="{223BDB18-2BE6-6A4B-B5F3-299D798CB9F1}"/>
              </a:ext>
            </a:extLst>
          </p:cNvPr>
          <p:cNvPicPr>
            <a:picLocks noChangeAspect="1"/>
          </p:cNvPicPr>
          <p:nvPr/>
        </p:nvPicPr>
        <p:blipFill>
          <a:blip r:embed="rId2"/>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FE420720-E548-B74C-B899-D4E34FAE29ED}"/>
              </a:ext>
            </a:extLst>
          </p:cNvPr>
          <p:cNvSpPr/>
          <p:nvPr/>
        </p:nvSpPr>
        <p:spPr>
          <a:xfrm>
            <a:off x="326065" y="1319612"/>
            <a:ext cx="6096000" cy="4660250"/>
          </a:xfrm>
          <a:prstGeom prst="rect">
            <a:avLst/>
          </a:prstGeom>
        </p:spPr>
        <p:txBody>
          <a:bodyPr>
            <a:spAutoFit/>
          </a:bodyPr>
          <a:lstStyle/>
          <a:p>
            <a:pPr fontAlgn="base">
              <a:spcAft>
                <a:spcPts val="1320"/>
              </a:spcAft>
            </a:pPr>
            <a:r>
              <a:rPr lang="en-AU" sz="2600" dirty="0">
                <a:solidFill>
                  <a:srgbClr val="000000"/>
                </a:solidFill>
                <a:latin typeface="Arial" panose="020B0604020202020204" pitchFamily="34" charset="0"/>
                <a:ea typeface="Times New Roman" panose="02020603050405020304" pitchFamily="18" charset="0"/>
              </a:rPr>
              <a:t>The Flower, thus far hidden from the sight of men, is unveiled to your eyes. In the open radiance of His glory He </a:t>
            </a:r>
            <a:r>
              <a:rPr lang="en-AU" sz="2600" dirty="0" err="1">
                <a:solidFill>
                  <a:srgbClr val="000000"/>
                </a:solidFill>
                <a:latin typeface="Arial" panose="020B0604020202020204" pitchFamily="34" charset="0"/>
                <a:ea typeface="Times New Roman" panose="02020603050405020304" pitchFamily="18" charset="0"/>
              </a:rPr>
              <a:t>standeth</a:t>
            </a:r>
            <a:r>
              <a:rPr lang="en-AU" sz="2600" dirty="0">
                <a:solidFill>
                  <a:srgbClr val="000000"/>
                </a:solidFill>
                <a:latin typeface="Arial" panose="020B0604020202020204" pitchFamily="34" charset="0"/>
                <a:ea typeface="Times New Roman" panose="02020603050405020304" pitchFamily="18" charset="0"/>
              </a:rPr>
              <a:t> before you. His voice </a:t>
            </a:r>
            <a:r>
              <a:rPr lang="en-AU" sz="2600" dirty="0" err="1">
                <a:solidFill>
                  <a:srgbClr val="000000"/>
                </a:solidFill>
                <a:latin typeface="Arial" panose="020B0604020202020204" pitchFamily="34" charset="0"/>
                <a:ea typeface="Times New Roman" panose="02020603050405020304" pitchFamily="18" charset="0"/>
              </a:rPr>
              <a:t>summoneth</a:t>
            </a:r>
            <a:r>
              <a:rPr lang="en-AU" sz="2600" dirty="0">
                <a:solidFill>
                  <a:srgbClr val="000000"/>
                </a:solidFill>
                <a:latin typeface="Arial" panose="020B0604020202020204" pitchFamily="34" charset="0"/>
                <a:ea typeface="Times New Roman" panose="02020603050405020304" pitchFamily="18" charset="0"/>
              </a:rPr>
              <a:t> all the holy and sanctified beings to come and be united with Him. Happy is he that </a:t>
            </a:r>
            <a:r>
              <a:rPr lang="en-AU" sz="2600" dirty="0" err="1">
                <a:solidFill>
                  <a:srgbClr val="000000"/>
                </a:solidFill>
                <a:latin typeface="Arial" panose="020B0604020202020204" pitchFamily="34" charset="0"/>
                <a:ea typeface="Times New Roman" panose="02020603050405020304" pitchFamily="18" charset="0"/>
              </a:rPr>
              <a:t>turneth</a:t>
            </a:r>
            <a:r>
              <a:rPr lang="en-AU" sz="2600" dirty="0">
                <a:solidFill>
                  <a:srgbClr val="000000"/>
                </a:solidFill>
                <a:latin typeface="Arial" panose="020B0604020202020204" pitchFamily="34" charset="0"/>
                <a:ea typeface="Times New Roman" panose="02020603050405020304" pitchFamily="18" charset="0"/>
              </a:rPr>
              <a:t> thereunto; well is it with him that hath attained, and gazed on the light of so wondrous a countenance.</a:t>
            </a:r>
          </a:p>
          <a:p>
            <a:pPr fontAlgn="base">
              <a:spcAft>
                <a:spcPts val="1320"/>
              </a:spcAft>
            </a:pPr>
            <a:r>
              <a:rPr lang="en-AU" sz="2600" dirty="0">
                <a:solidFill>
                  <a:srgbClr val="000000"/>
                </a:solidFill>
                <a:effectLst/>
                <a:latin typeface="Arial" panose="020B0604020202020204" pitchFamily="34" charset="0"/>
                <a:ea typeface="Times New Roman" panose="02020603050405020304" pitchFamily="18" charset="0"/>
              </a:rPr>
              <a:t>Baha’u’llah</a:t>
            </a:r>
            <a:endParaRPr lang="en-AU" sz="2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57872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flower&#10;&#10;Description automatically generated">
            <a:extLst>
              <a:ext uri="{FF2B5EF4-FFF2-40B4-BE49-F238E27FC236}">
                <a16:creationId xmlns:a16="http://schemas.microsoft.com/office/drawing/2014/main" id="{037D88C2-E586-1E49-BBC7-88BCC829961C}"/>
              </a:ext>
            </a:extLst>
          </p:cNvPr>
          <p:cNvPicPr>
            <a:picLocks noChangeAspect="1"/>
          </p:cNvPicPr>
          <p:nvPr/>
        </p:nvPicPr>
        <p:blipFill>
          <a:blip r:embed="rId2"/>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C16E5A4E-A467-6C46-A796-9298E4019E0C}"/>
              </a:ext>
            </a:extLst>
          </p:cNvPr>
          <p:cNvSpPr/>
          <p:nvPr/>
        </p:nvSpPr>
        <p:spPr>
          <a:xfrm>
            <a:off x="538716" y="1660959"/>
            <a:ext cx="4267200" cy="3059812"/>
          </a:xfrm>
          <a:prstGeom prst="rect">
            <a:avLst/>
          </a:prstGeom>
        </p:spPr>
        <p:txBody>
          <a:bodyPr wrap="square">
            <a:spAutoFit/>
          </a:bodyPr>
          <a:lstStyle/>
          <a:p>
            <a:pPr fontAlgn="base">
              <a:spcAft>
                <a:spcPts val="1320"/>
              </a:spcAft>
            </a:pPr>
            <a:r>
              <a:rPr lang="en-AU" sz="2600" dirty="0">
                <a:solidFill>
                  <a:schemeClr val="bg1"/>
                </a:solidFill>
                <a:latin typeface="Arial" panose="020B0604020202020204" pitchFamily="34" charset="0"/>
                <a:ea typeface="Times New Roman" panose="02020603050405020304" pitchFamily="18" charset="0"/>
              </a:rPr>
              <a:t>O SON OF MAN!</a:t>
            </a:r>
            <a:br>
              <a:rPr lang="en-AU" sz="2600" dirty="0">
                <a:solidFill>
                  <a:schemeClr val="bg1"/>
                </a:solidFill>
                <a:latin typeface="Arial" panose="020B0604020202020204" pitchFamily="34" charset="0"/>
                <a:ea typeface="Times New Roman" panose="02020603050405020304" pitchFamily="18" charset="0"/>
              </a:rPr>
            </a:br>
            <a:r>
              <a:rPr lang="en-AU" sz="2600" dirty="0">
                <a:solidFill>
                  <a:schemeClr val="bg1"/>
                </a:solidFill>
                <a:latin typeface="Arial" panose="020B0604020202020204" pitchFamily="34" charset="0"/>
                <a:ea typeface="Times New Roman" panose="02020603050405020304" pitchFamily="18" charset="0"/>
              </a:rPr>
              <a:t>For everything there is a sign. The sign of love is fortitude under My decree and patience under My trials.</a:t>
            </a:r>
          </a:p>
          <a:p>
            <a:pPr fontAlgn="base">
              <a:spcAft>
                <a:spcPts val="1320"/>
              </a:spcAft>
            </a:pPr>
            <a:r>
              <a:rPr lang="en-AU" sz="2600" dirty="0">
                <a:solidFill>
                  <a:schemeClr val="bg1"/>
                </a:solidFill>
                <a:effectLst/>
                <a:latin typeface="Arial" panose="020B0604020202020204" pitchFamily="34" charset="0"/>
                <a:ea typeface="Times New Roman" panose="02020603050405020304" pitchFamily="18" charset="0"/>
              </a:rPr>
              <a:t>Baha’u’llah</a:t>
            </a:r>
            <a:endParaRPr lang="en-AU" sz="26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26304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796</Words>
  <Application>Microsoft Macintosh PowerPoint</Application>
  <PresentationFormat>Widescreen</PresentationFormat>
  <Paragraphs>22</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Stefan Khosh</dc:creator>
  <cp:lastModifiedBy>Stefan Khosh</cp:lastModifiedBy>
  <cp:revision>2</cp:revision>
  <dcterms:created xsi:type="dcterms:W3CDTF">2020-03-29T04:14:58Z</dcterms:created>
  <dcterms:modified xsi:type="dcterms:W3CDTF">2020-03-29T04:26:05Z</dcterms:modified>
</cp:coreProperties>
</file>