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57" r:id="rId3"/>
    <p:sldId id="256" r:id="rId4"/>
    <p:sldId id="259" r:id="rId5"/>
    <p:sldId id="260" r:id="rId6"/>
    <p:sldId id="261" r:id="rId7"/>
    <p:sldId id="265" r:id="rId8"/>
    <p:sldId id="268" r:id="rId9"/>
    <p:sldId id="263" r:id="rId10"/>
    <p:sldId id="266" r:id="rId11"/>
    <p:sldId id="267" r:id="rId12"/>
    <p:sldId id="269"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33"/>
    <p:restoredTop sz="94663"/>
  </p:normalViewPr>
  <p:slideViewPr>
    <p:cSldViewPr snapToGrid="0" snapToObjects="1">
      <p:cViewPr varScale="1">
        <p:scale>
          <a:sx n="116" d="100"/>
          <a:sy n="116" d="100"/>
        </p:scale>
        <p:origin x="208"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D5D8A-0F1A-974F-9B75-F4BEA99050E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640386D-17A6-FA46-BAB0-8881B24341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EB0125D-8C12-FA47-8289-3D4D04ED3AA3}"/>
              </a:ext>
            </a:extLst>
          </p:cNvPr>
          <p:cNvSpPr>
            <a:spLocks noGrp="1"/>
          </p:cNvSpPr>
          <p:nvPr>
            <p:ph type="dt" sz="half" idx="10"/>
          </p:nvPr>
        </p:nvSpPr>
        <p:spPr/>
        <p:txBody>
          <a:bodyPr/>
          <a:lstStyle/>
          <a:p>
            <a:fld id="{C23255F5-3289-7248-8E82-C659373855E0}" type="datetimeFigureOut">
              <a:rPr lang="en-US" smtClean="0"/>
              <a:t>6/6/20</a:t>
            </a:fld>
            <a:endParaRPr lang="en-US"/>
          </a:p>
        </p:txBody>
      </p:sp>
      <p:sp>
        <p:nvSpPr>
          <p:cNvPr id="5" name="Footer Placeholder 4">
            <a:extLst>
              <a:ext uri="{FF2B5EF4-FFF2-40B4-BE49-F238E27FC236}">
                <a16:creationId xmlns:a16="http://schemas.microsoft.com/office/drawing/2014/main" id="{7570492E-F749-E743-BFAA-E3AC7F35B1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86A35-74B1-554C-A935-0694544FDAAC}"/>
              </a:ext>
            </a:extLst>
          </p:cNvPr>
          <p:cNvSpPr>
            <a:spLocks noGrp="1"/>
          </p:cNvSpPr>
          <p:nvPr>
            <p:ph type="sldNum" sz="quarter" idx="12"/>
          </p:nvPr>
        </p:nvSpPr>
        <p:spPr/>
        <p:txBody>
          <a:bodyPr/>
          <a:lstStyle/>
          <a:p>
            <a:fld id="{9C3952B7-FD87-A241-9E36-F5A1794ED4AF}" type="slidenum">
              <a:rPr lang="en-US" smtClean="0"/>
              <a:t>‹#›</a:t>
            </a:fld>
            <a:endParaRPr lang="en-US"/>
          </a:p>
        </p:txBody>
      </p:sp>
    </p:spTree>
    <p:extLst>
      <p:ext uri="{BB962C8B-B14F-4D97-AF65-F5344CB8AC3E}">
        <p14:creationId xmlns:p14="http://schemas.microsoft.com/office/powerpoint/2010/main" val="1676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0C2-0497-E54C-AD25-FA2DB50183F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230967C-6D36-2343-BAA7-A741A67BEB5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72A0617-5E94-A648-B509-15F0823FD3D2}"/>
              </a:ext>
            </a:extLst>
          </p:cNvPr>
          <p:cNvSpPr>
            <a:spLocks noGrp="1"/>
          </p:cNvSpPr>
          <p:nvPr>
            <p:ph type="dt" sz="half" idx="10"/>
          </p:nvPr>
        </p:nvSpPr>
        <p:spPr/>
        <p:txBody>
          <a:bodyPr/>
          <a:lstStyle/>
          <a:p>
            <a:fld id="{C23255F5-3289-7248-8E82-C659373855E0}" type="datetimeFigureOut">
              <a:rPr lang="en-US" smtClean="0"/>
              <a:t>6/6/20</a:t>
            </a:fld>
            <a:endParaRPr lang="en-US"/>
          </a:p>
        </p:txBody>
      </p:sp>
      <p:sp>
        <p:nvSpPr>
          <p:cNvPr id="5" name="Footer Placeholder 4">
            <a:extLst>
              <a:ext uri="{FF2B5EF4-FFF2-40B4-BE49-F238E27FC236}">
                <a16:creationId xmlns:a16="http://schemas.microsoft.com/office/drawing/2014/main" id="{34D8CC97-EFB3-D849-B0B4-9EAC6B2410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1B6CE7-019D-684C-BD7E-133FCB4A2802}"/>
              </a:ext>
            </a:extLst>
          </p:cNvPr>
          <p:cNvSpPr>
            <a:spLocks noGrp="1"/>
          </p:cNvSpPr>
          <p:nvPr>
            <p:ph type="sldNum" sz="quarter" idx="12"/>
          </p:nvPr>
        </p:nvSpPr>
        <p:spPr/>
        <p:txBody>
          <a:bodyPr/>
          <a:lstStyle/>
          <a:p>
            <a:fld id="{9C3952B7-FD87-A241-9E36-F5A1794ED4AF}" type="slidenum">
              <a:rPr lang="en-US" smtClean="0"/>
              <a:t>‹#›</a:t>
            </a:fld>
            <a:endParaRPr lang="en-US"/>
          </a:p>
        </p:txBody>
      </p:sp>
    </p:spTree>
    <p:extLst>
      <p:ext uri="{BB962C8B-B14F-4D97-AF65-F5344CB8AC3E}">
        <p14:creationId xmlns:p14="http://schemas.microsoft.com/office/powerpoint/2010/main" val="3315761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99BFB-72CD-6C49-A7C1-A7A137A64D0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164FCFA-48A0-3D4E-8FDC-BE4F5AECF2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C379B2F-3D4F-2743-AB9A-5CEDF1FE12A5}"/>
              </a:ext>
            </a:extLst>
          </p:cNvPr>
          <p:cNvSpPr>
            <a:spLocks noGrp="1"/>
          </p:cNvSpPr>
          <p:nvPr>
            <p:ph type="dt" sz="half" idx="10"/>
          </p:nvPr>
        </p:nvSpPr>
        <p:spPr/>
        <p:txBody>
          <a:bodyPr/>
          <a:lstStyle/>
          <a:p>
            <a:fld id="{C23255F5-3289-7248-8E82-C659373855E0}" type="datetimeFigureOut">
              <a:rPr lang="en-US" smtClean="0"/>
              <a:t>6/6/20</a:t>
            </a:fld>
            <a:endParaRPr lang="en-US"/>
          </a:p>
        </p:txBody>
      </p:sp>
      <p:sp>
        <p:nvSpPr>
          <p:cNvPr id="5" name="Footer Placeholder 4">
            <a:extLst>
              <a:ext uri="{FF2B5EF4-FFF2-40B4-BE49-F238E27FC236}">
                <a16:creationId xmlns:a16="http://schemas.microsoft.com/office/drawing/2014/main" id="{65B6A669-0458-6344-9857-0AE06E1A3E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A31DF0-CB24-D24C-A3C2-B020E0698680}"/>
              </a:ext>
            </a:extLst>
          </p:cNvPr>
          <p:cNvSpPr>
            <a:spLocks noGrp="1"/>
          </p:cNvSpPr>
          <p:nvPr>
            <p:ph type="sldNum" sz="quarter" idx="12"/>
          </p:nvPr>
        </p:nvSpPr>
        <p:spPr/>
        <p:txBody>
          <a:bodyPr/>
          <a:lstStyle/>
          <a:p>
            <a:fld id="{9C3952B7-FD87-A241-9E36-F5A1794ED4AF}" type="slidenum">
              <a:rPr lang="en-US" smtClean="0"/>
              <a:t>‹#›</a:t>
            </a:fld>
            <a:endParaRPr lang="en-US"/>
          </a:p>
        </p:txBody>
      </p:sp>
    </p:spTree>
    <p:extLst>
      <p:ext uri="{BB962C8B-B14F-4D97-AF65-F5344CB8AC3E}">
        <p14:creationId xmlns:p14="http://schemas.microsoft.com/office/powerpoint/2010/main" val="3405934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0F87E-7B71-FE4B-9342-24423A3DF33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19EFBB1-FAD4-0444-9CE9-4280FF03B80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F34861F-4301-5243-8590-3E53AA46941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BB487F7-AA69-5741-9C6B-3068D7EC117B}"/>
              </a:ext>
            </a:extLst>
          </p:cNvPr>
          <p:cNvSpPr>
            <a:spLocks noGrp="1"/>
          </p:cNvSpPr>
          <p:nvPr>
            <p:ph type="dt" sz="half" idx="10"/>
          </p:nvPr>
        </p:nvSpPr>
        <p:spPr/>
        <p:txBody>
          <a:bodyPr/>
          <a:lstStyle/>
          <a:p>
            <a:fld id="{C23255F5-3289-7248-8E82-C659373855E0}" type="datetimeFigureOut">
              <a:rPr lang="en-US" smtClean="0"/>
              <a:t>6/6/20</a:t>
            </a:fld>
            <a:endParaRPr lang="en-US"/>
          </a:p>
        </p:txBody>
      </p:sp>
      <p:sp>
        <p:nvSpPr>
          <p:cNvPr id="6" name="Footer Placeholder 5">
            <a:extLst>
              <a:ext uri="{FF2B5EF4-FFF2-40B4-BE49-F238E27FC236}">
                <a16:creationId xmlns:a16="http://schemas.microsoft.com/office/drawing/2014/main" id="{5BBDD4F8-0308-FC4C-9973-07A6BBC7AF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BEE67A-F1EF-6041-9C8B-C120675A2045}"/>
              </a:ext>
            </a:extLst>
          </p:cNvPr>
          <p:cNvSpPr>
            <a:spLocks noGrp="1"/>
          </p:cNvSpPr>
          <p:nvPr>
            <p:ph type="sldNum" sz="quarter" idx="12"/>
          </p:nvPr>
        </p:nvSpPr>
        <p:spPr/>
        <p:txBody>
          <a:bodyPr/>
          <a:lstStyle/>
          <a:p>
            <a:fld id="{9C3952B7-FD87-A241-9E36-F5A1794ED4AF}" type="slidenum">
              <a:rPr lang="en-US" smtClean="0"/>
              <a:t>‹#›</a:t>
            </a:fld>
            <a:endParaRPr lang="en-US"/>
          </a:p>
        </p:txBody>
      </p:sp>
    </p:spTree>
    <p:extLst>
      <p:ext uri="{BB962C8B-B14F-4D97-AF65-F5344CB8AC3E}">
        <p14:creationId xmlns:p14="http://schemas.microsoft.com/office/powerpoint/2010/main" val="3748314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35EE7-8E70-BC48-9D78-F218EF559C0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3FB6B2B-E856-4D4E-81CA-39F1D6312F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63AE689-CAF9-634F-9EA6-9B993A83E7B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FED0EE2-FC89-8D47-A1D9-02B3FA904A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FE18CCB-2C97-874F-801B-24E63D31FCF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51287E9-653A-5B43-86C0-0C4DA6CEFE71}"/>
              </a:ext>
            </a:extLst>
          </p:cNvPr>
          <p:cNvSpPr>
            <a:spLocks noGrp="1"/>
          </p:cNvSpPr>
          <p:nvPr>
            <p:ph type="dt" sz="half" idx="10"/>
          </p:nvPr>
        </p:nvSpPr>
        <p:spPr/>
        <p:txBody>
          <a:bodyPr/>
          <a:lstStyle/>
          <a:p>
            <a:fld id="{C23255F5-3289-7248-8E82-C659373855E0}" type="datetimeFigureOut">
              <a:rPr lang="en-US" smtClean="0"/>
              <a:t>6/6/20</a:t>
            </a:fld>
            <a:endParaRPr lang="en-US"/>
          </a:p>
        </p:txBody>
      </p:sp>
      <p:sp>
        <p:nvSpPr>
          <p:cNvPr id="8" name="Footer Placeholder 7">
            <a:extLst>
              <a:ext uri="{FF2B5EF4-FFF2-40B4-BE49-F238E27FC236}">
                <a16:creationId xmlns:a16="http://schemas.microsoft.com/office/drawing/2014/main" id="{ED0E70B5-E0A9-7742-9E12-CB1263ECC2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15CEEE-1BBD-E54D-B6EA-A8D18189F59D}"/>
              </a:ext>
            </a:extLst>
          </p:cNvPr>
          <p:cNvSpPr>
            <a:spLocks noGrp="1"/>
          </p:cNvSpPr>
          <p:nvPr>
            <p:ph type="sldNum" sz="quarter" idx="12"/>
          </p:nvPr>
        </p:nvSpPr>
        <p:spPr/>
        <p:txBody>
          <a:bodyPr/>
          <a:lstStyle/>
          <a:p>
            <a:fld id="{9C3952B7-FD87-A241-9E36-F5A1794ED4AF}" type="slidenum">
              <a:rPr lang="en-US" smtClean="0"/>
              <a:t>‹#›</a:t>
            </a:fld>
            <a:endParaRPr lang="en-US"/>
          </a:p>
        </p:txBody>
      </p:sp>
    </p:spTree>
    <p:extLst>
      <p:ext uri="{BB962C8B-B14F-4D97-AF65-F5344CB8AC3E}">
        <p14:creationId xmlns:p14="http://schemas.microsoft.com/office/powerpoint/2010/main" val="693935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0EBE-790C-FB4C-9A5F-6612D247037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DAA4016-F34A-1949-A4A2-F58794ADDA83}"/>
              </a:ext>
            </a:extLst>
          </p:cNvPr>
          <p:cNvSpPr>
            <a:spLocks noGrp="1"/>
          </p:cNvSpPr>
          <p:nvPr>
            <p:ph type="dt" sz="half" idx="10"/>
          </p:nvPr>
        </p:nvSpPr>
        <p:spPr/>
        <p:txBody>
          <a:bodyPr/>
          <a:lstStyle/>
          <a:p>
            <a:fld id="{C23255F5-3289-7248-8E82-C659373855E0}" type="datetimeFigureOut">
              <a:rPr lang="en-US" smtClean="0"/>
              <a:t>6/6/20</a:t>
            </a:fld>
            <a:endParaRPr lang="en-US"/>
          </a:p>
        </p:txBody>
      </p:sp>
      <p:sp>
        <p:nvSpPr>
          <p:cNvPr id="4" name="Footer Placeholder 3">
            <a:extLst>
              <a:ext uri="{FF2B5EF4-FFF2-40B4-BE49-F238E27FC236}">
                <a16:creationId xmlns:a16="http://schemas.microsoft.com/office/drawing/2014/main" id="{0C069B36-0617-5A4E-8C4A-747655452D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79EC90-63FF-584F-84B5-D370BD29F661}"/>
              </a:ext>
            </a:extLst>
          </p:cNvPr>
          <p:cNvSpPr>
            <a:spLocks noGrp="1"/>
          </p:cNvSpPr>
          <p:nvPr>
            <p:ph type="sldNum" sz="quarter" idx="12"/>
          </p:nvPr>
        </p:nvSpPr>
        <p:spPr/>
        <p:txBody>
          <a:bodyPr/>
          <a:lstStyle/>
          <a:p>
            <a:fld id="{9C3952B7-FD87-A241-9E36-F5A1794ED4AF}" type="slidenum">
              <a:rPr lang="en-US" smtClean="0"/>
              <a:t>‹#›</a:t>
            </a:fld>
            <a:endParaRPr lang="en-US"/>
          </a:p>
        </p:txBody>
      </p:sp>
    </p:spTree>
    <p:extLst>
      <p:ext uri="{BB962C8B-B14F-4D97-AF65-F5344CB8AC3E}">
        <p14:creationId xmlns:p14="http://schemas.microsoft.com/office/powerpoint/2010/main" val="3226037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184055-0539-4D48-B592-05038187CB5F}"/>
              </a:ext>
            </a:extLst>
          </p:cNvPr>
          <p:cNvSpPr>
            <a:spLocks noGrp="1"/>
          </p:cNvSpPr>
          <p:nvPr>
            <p:ph type="dt" sz="half" idx="10"/>
          </p:nvPr>
        </p:nvSpPr>
        <p:spPr/>
        <p:txBody>
          <a:bodyPr/>
          <a:lstStyle/>
          <a:p>
            <a:fld id="{C23255F5-3289-7248-8E82-C659373855E0}" type="datetimeFigureOut">
              <a:rPr lang="en-US" smtClean="0"/>
              <a:t>6/6/20</a:t>
            </a:fld>
            <a:endParaRPr lang="en-US"/>
          </a:p>
        </p:txBody>
      </p:sp>
      <p:sp>
        <p:nvSpPr>
          <p:cNvPr id="3" name="Footer Placeholder 2">
            <a:extLst>
              <a:ext uri="{FF2B5EF4-FFF2-40B4-BE49-F238E27FC236}">
                <a16:creationId xmlns:a16="http://schemas.microsoft.com/office/drawing/2014/main" id="{7B81ADD6-063F-F549-A913-FBDDEFCF85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1609BFF-387A-DE47-939D-85088CF6F779}"/>
              </a:ext>
            </a:extLst>
          </p:cNvPr>
          <p:cNvSpPr>
            <a:spLocks noGrp="1"/>
          </p:cNvSpPr>
          <p:nvPr>
            <p:ph type="sldNum" sz="quarter" idx="12"/>
          </p:nvPr>
        </p:nvSpPr>
        <p:spPr/>
        <p:txBody>
          <a:bodyPr/>
          <a:lstStyle/>
          <a:p>
            <a:fld id="{9C3952B7-FD87-A241-9E36-F5A1794ED4AF}" type="slidenum">
              <a:rPr lang="en-US" smtClean="0"/>
              <a:t>‹#›</a:t>
            </a:fld>
            <a:endParaRPr lang="en-US"/>
          </a:p>
        </p:txBody>
      </p:sp>
    </p:spTree>
    <p:extLst>
      <p:ext uri="{BB962C8B-B14F-4D97-AF65-F5344CB8AC3E}">
        <p14:creationId xmlns:p14="http://schemas.microsoft.com/office/powerpoint/2010/main" val="1446781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D5C63-FDB6-714B-BCC1-701E5ED866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7A19CDA-4B35-5A4B-82F1-7EF5FE389E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AEFC9D3-A513-C442-8C8E-255DB571C6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E0B3DF8-0BE7-AB4F-A65E-8EAC0DC89810}"/>
              </a:ext>
            </a:extLst>
          </p:cNvPr>
          <p:cNvSpPr>
            <a:spLocks noGrp="1"/>
          </p:cNvSpPr>
          <p:nvPr>
            <p:ph type="dt" sz="half" idx="10"/>
          </p:nvPr>
        </p:nvSpPr>
        <p:spPr/>
        <p:txBody>
          <a:bodyPr/>
          <a:lstStyle/>
          <a:p>
            <a:fld id="{C23255F5-3289-7248-8E82-C659373855E0}" type="datetimeFigureOut">
              <a:rPr lang="en-US" smtClean="0"/>
              <a:t>6/6/20</a:t>
            </a:fld>
            <a:endParaRPr lang="en-US"/>
          </a:p>
        </p:txBody>
      </p:sp>
      <p:sp>
        <p:nvSpPr>
          <p:cNvPr id="6" name="Footer Placeholder 5">
            <a:extLst>
              <a:ext uri="{FF2B5EF4-FFF2-40B4-BE49-F238E27FC236}">
                <a16:creationId xmlns:a16="http://schemas.microsoft.com/office/drawing/2014/main" id="{B8E92E75-8E34-F243-9B40-E006D0DEE7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BB9C6C-70BD-6A4C-8453-AE7DF0D23F6D}"/>
              </a:ext>
            </a:extLst>
          </p:cNvPr>
          <p:cNvSpPr>
            <a:spLocks noGrp="1"/>
          </p:cNvSpPr>
          <p:nvPr>
            <p:ph type="sldNum" sz="quarter" idx="12"/>
          </p:nvPr>
        </p:nvSpPr>
        <p:spPr/>
        <p:txBody>
          <a:bodyPr/>
          <a:lstStyle/>
          <a:p>
            <a:fld id="{9C3952B7-FD87-A241-9E36-F5A1794ED4AF}" type="slidenum">
              <a:rPr lang="en-US" smtClean="0"/>
              <a:t>‹#›</a:t>
            </a:fld>
            <a:endParaRPr lang="en-US"/>
          </a:p>
        </p:txBody>
      </p:sp>
    </p:spTree>
    <p:extLst>
      <p:ext uri="{BB962C8B-B14F-4D97-AF65-F5344CB8AC3E}">
        <p14:creationId xmlns:p14="http://schemas.microsoft.com/office/powerpoint/2010/main" val="907283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1049-62A2-5C4B-BEA5-8B6EF0CBFB6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69DFDB4-5C1C-4C4D-8E53-FD63E4F6CF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502C9A-17ED-EF4B-8156-6240AF70E7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964B55E-D5C7-5D4E-9A65-191B6535840E}"/>
              </a:ext>
            </a:extLst>
          </p:cNvPr>
          <p:cNvSpPr>
            <a:spLocks noGrp="1"/>
          </p:cNvSpPr>
          <p:nvPr>
            <p:ph type="dt" sz="half" idx="10"/>
          </p:nvPr>
        </p:nvSpPr>
        <p:spPr/>
        <p:txBody>
          <a:bodyPr/>
          <a:lstStyle/>
          <a:p>
            <a:fld id="{C23255F5-3289-7248-8E82-C659373855E0}" type="datetimeFigureOut">
              <a:rPr lang="en-US" smtClean="0"/>
              <a:t>6/6/20</a:t>
            </a:fld>
            <a:endParaRPr lang="en-US"/>
          </a:p>
        </p:txBody>
      </p:sp>
      <p:sp>
        <p:nvSpPr>
          <p:cNvPr id="6" name="Footer Placeholder 5">
            <a:extLst>
              <a:ext uri="{FF2B5EF4-FFF2-40B4-BE49-F238E27FC236}">
                <a16:creationId xmlns:a16="http://schemas.microsoft.com/office/drawing/2014/main" id="{3D796758-CDC1-CE48-A150-BB68275A1F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C1580A-2ECF-2146-844B-A3D8C96362E9}"/>
              </a:ext>
            </a:extLst>
          </p:cNvPr>
          <p:cNvSpPr>
            <a:spLocks noGrp="1"/>
          </p:cNvSpPr>
          <p:nvPr>
            <p:ph type="sldNum" sz="quarter" idx="12"/>
          </p:nvPr>
        </p:nvSpPr>
        <p:spPr/>
        <p:txBody>
          <a:bodyPr/>
          <a:lstStyle/>
          <a:p>
            <a:fld id="{9C3952B7-FD87-A241-9E36-F5A1794ED4AF}" type="slidenum">
              <a:rPr lang="en-US" smtClean="0"/>
              <a:t>‹#›</a:t>
            </a:fld>
            <a:endParaRPr lang="en-US"/>
          </a:p>
        </p:txBody>
      </p:sp>
    </p:spTree>
    <p:extLst>
      <p:ext uri="{BB962C8B-B14F-4D97-AF65-F5344CB8AC3E}">
        <p14:creationId xmlns:p14="http://schemas.microsoft.com/office/powerpoint/2010/main" val="1133497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ECFBD-2A9A-C341-8DDF-856D813FFBA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E981EA-34D8-404F-B361-9B7FFD6B7A7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5BB27EB-A6CA-4A43-AB39-F20EF2D4BD8F}"/>
              </a:ext>
            </a:extLst>
          </p:cNvPr>
          <p:cNvSpPr>
            <a:spLocks noGrp="1"/>
          </p:cNvSpPr>
          <p:nvPr>
            <p:ph type="dt" sz="half" idx="10"/>
          </p:nvPr>
        </p:nvSpPr>
        <p:spPr/>
        <p:txBody>
          <a:bodyPr/>
          <a:lstStyle/>
          <a:p>
            <a:fld id="{C23255F5-3289-7248-8E82-C659373855E0}" type="datetimeFigureOut">
              <a:rPr lang="en-US" smtClean="0"/>
              <a:t>6/6/20</a:t>
            </a:fld>
            <a:endParaRPr lang="en-US"/>
          </a:p>
        </p:txBody>
      </p:sp>
      <p:sp>
        <p:nvSpPr>
          <p:cNvPr id="5" name="Footer Placeholder 4">
            <a:extLst>
              <a:ext uri="{FF2B5EF4-FFF2-40B4-BE49-F238E27FC236}">
                <a16:creationId xmlns:a16="http://schemas.microsoft.com/office/drawing/2014/main" id="{138FBD0C-1BF6-1C4D-99D1-0193A836B4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F493FF-3BB8-F447-B8F7-AEDC5A1AB9C3}"/>
              </a:ext>
            </a:extLst>
          </p:cNvPr>
          <p:cNvSpPr>
            <a:spLocks noGrp="1"/>
          </p:cNvSpPr>
          <p:nvPr>
            <p:ph type="sldNum" sz="quarter" idx="12"/>
          </p:nvPr>
        </p:nvSpPr>
        <p:spPr/>
        <p:txBody>
          <a:bodyPr/>
          <a:lstStyle/>
          <a:p>
            <a:fld id="{9C3952B7-FD87-A241-9E36-F5A1794ED4AF}" type="slidenum">
              <a:rPr lang="en-US" smtClean="0"/>
              <a:t>‹#›</a:t>
            </a:fld>
            <a:endParaRPr lang="en-US"/>
          </a:p>
        </p:txBody>
      </p:sp>
    </p:spTree>
    <p:extLst>
      <p:ext uri="{BB962C8B-B14F-4D97-AF65-F5344CB8AC3E}">
        <p14:creationId xmlns:p14="http://schemas.microsoft.com/office/powerpoint/2010/main" val="1382724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A5A77C-84E2-384E-ADC2-54C6E66CBAC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50DDFBE-C785-3A42-B23D-92872BEB800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0D7385-2440-D941-B639-297DEB541B27}"/>
              </a:ext>
            </a:extLst>
          </p:cNvPr>
          <p:cNvSpPr>
            <a:spLocks noGrp="1"/>
          </p:cNvSpPr>
          <p:nvPr>
            <p:ph type="dt" sz="half" idx="10"/>
          </p:nvPr>
        </p:nvSpPr>
        <p:spPr/>
        <p:txBody>
          <a:bodyPr/>
          <a:lstStyle/>
          <a:p>
            <a:fld id="{C23255F5-3289-7248-8E82-C659373855E0}" type="datetimeFigureOut">
              <a:rPr lang="en-US" smtClean="0"/>
              <a:t>6/6/20</a:t>
            </a:fld>
            <a:endParaRPr lang="en-US"/>
          </a:p>
        </p:txBody>
      </p:sp>
      <p:sp>
        <p:nvSpPr>
          <p:cNvPr id="5" name="Footer Placeholder 4">
            <a:extLst>
              <a:ext uri="{FF2B5EF4-FFF2-40B4-BE49-F238E27FC236}">
                <a16:creationId xmlns:a16="http://schemas.microsoft.com/office/drawing/2014/main" id="{A0C6740A-9234-E346-B4DC-2FC3BF8D1D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FF0661-24EE-264D-A671-11FA185F8447}"/>
              </a:ext>
            </a:extLst>
          </p:cNvPr>
          <p:cNvSpPr>
            <a:spLocks noGrp="1"/>
          </p:cNvSpPr>
          <p:nvPr>
            <p:ph type="sldNum" sz="quarter" idx="12"/>
          </p:nvPr>
        </p:nvSpPr>
        <p:spPr/>
        <p:txBody>
          <a:bodyPr/>
          <a:lstStyle/>
          <a:p>
            <a:fld id="{9C3952B7-FD87-A241-9E36-F5A1794ED4AF}" type="slidenum">
              <a:rPr lang="en-US" smtClean="0"/>
              <a:t>‹#›</a:t>
            </a:fld>
            <a:endParaRPr lang="en-US"/>
          </a:p>
        </p:txBody>
      </p:sp>
    </p:spTree>
    <p:extLst>
      <p:ext uri="{BB962C8B-B14F-4D97-AF65-F5344CB8AC3E}">
        <p14:creationId xmlns:p14="http://schemas.microsoft.com/office/powerpoint/2010/main" val="3492195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9C590C-A0C1-DD4E-B0B2-5E853148CC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BD38DDC-E1AA-984E-B00A-2144AAD814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94E936A-62AE-BC4B-A5AC-43377EFD61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3255F5-3289-7248-8E82-C659373855E0}" type="datetimeFigureOut">
              <a:rPr lang="en-US" smtClean="0"/>
              <a:t>6/6/20</a:t>
            </a:fld>
            <a:endParaRPr lang="en-US"/>
          </a:p>
        </p:txBody>
      </p:sp>
      <p:sp>
        <p:nvSpPr>
          <p:cNvPr id="5" name="Footer Placeholder 4">
            <a:extLst>
              <a:ext uri="{FF2B5EF4-FFF2-40B4-BE49-F238E27FC236}">
                <a16:creationId xmlns:a16="http://schemas.microsoft.com/office/drawing/2014/main" id="{5555AE5A-952E-184D-84C2-0212C1AA92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EEFB35-8A69-034C-AA75-E500A85292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3952B7-FD87-A241-9E36-F5A1794ED4AF}" type="slidenum">
              <a:rPr lang="en-US" smtClean="0"/>
              <a:t>‹#›</a:t>
            </a:fld>
            <a:endParaRPr lang="en-US"/>
          </a:p>
        </p:txBody>
      </p:sp>
    </p:spTree>
    <p:extLst>
      <p:ext uri="{BB962C8B-B14F-4D97-AF65-F5344CB8AC3E}">
        <p14:creationId xmlns:p14="http://schemas.microsoft.com/office/powerpoint/2010/main" val="2329939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colorful, kite, grass, colored&#10;&#10;Description automatically generated">
            <a:extLst>
              <a:ext uri="{FF2B5EF4-FFF2-40B4-BE49-F238E27FC236}">
                <a16:creationId xmlns:a16="http://schemas.microsoft.com/office/drawing/2014/main" id="{DC425E73-59C3-CB43-975E-32E9E27CAEA8}"/>
              </a:ext>
            </a:extLst>
          </p:cNvPr>
          <p:cNvPicPr>
            <a:picLocks noChangeAspect="1"/>
          </p:cNvPicPr>
          <p:nvPr/>
        </p:nvPicPr>
        <p:blipFill rotWithShape="1">
          <a:blip r:embed="rId2"/>
          <a:srcRect r="1334"/>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DA579BDB-7A00-564A-A3FC-32CB9C5BB44A}"/>
              </a:ext>
            </a:extLst>
          </p:cNvPr>
          <p:cNvSpPr/>
          <p:nvPr/>
        </p:nvSpPr>
        <p:spPr>
          <a:xfrm>
            <a:off x="1519238" y="762685"/>
            <a:ext cx="6096000" cy="1200329"/>
          </a:xfrm>
          <a:prstGeom prst="rect">
            <a:avLst/>
          </a:prstGeom>
        </p:spPr>
        <p:txBody>
          <a:bodyPr>
            <a:spAutoFit/>
          </a:bodyPr>
          <a:lstStyle/>
          <a:p>
            <a:pPr algn="ctr"/>
            <a:r>
              <a:rPr lang="en-AU" sz="2400" dirty="0">
                <a:solidFill>
                  <a:srgbClr val="000000"/>
                </a:solidFill>
                <a:latin typeface="Arial" panose="020B0604020202020204" pitchFamily="34" charset="0"/>
                <a:cs typeface="Arial" panose="020B0604020202020204" pitchFamily="34" charset="0"/>
              </a:rPr>
              <a:t>Close your eyes to racial differences and welcome all with the light of oneness.</a:t>
            </a:r>
          </a:p>
          <a:p>
            <a:pPr algn="ctr"/>
            <a:r>
              <a:rPr lang="en-AU" sz="2400" b="1" dirty="0" err="1">
                <a:latin typeface="Arial" panose="020B0604020202020204" pitchFamily="34" charset="0"/>
                <a:cs typeface="Arial" panose="020B0604020202020204" pitchFamily="34" charset="0"/>
              </a:rPr>
              <a:t>Bahá’u’lláh</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6192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A picture containing building, outdoor, woman, kite&#10;&#10;Description automatically generated">
            <a:extLst>
              <a:ext uri="{FF2B5EF4-FFF2-40B4-BE49-F238E27FC236}">
                <a16:creationId xmlns:a16="http://schemas.microsoft.com/office/drawing/2014/main" id="{156D8D9B-8240-0644-9FEC-6EBCEA6E51C8}"/>
              </a:ext>
            </a:extLst>
          </p:cNvPr>
          <p:cNvPicPr>
            <a:picLocks noChangeAspect="1"/>
          </p:cNvPicPr>
          <p:nvPr/>
        </p:nvPicPr>
        <p:blipFill rotWithShape="1">
          <a:blip r:embed="rId2">
            <a:alphaModFix amt="70000"/>
          </a:blip>
          <a:srcRect t="3320" r="11480" b="30290"/>
          <a:stretch/>
        </p:blipFill>
        <p:spPr>
          <a:xfrm>
            <a:off x="0" y="1"/>
            <a:ext cx="12192001" cy="6858000"/>
          </a:xfrm>
          <a:prstGeom prst="rect">
            <a:avLst/>
          </a:prstGeom>
        </p:spPr>
      </p:pic>
      <p:sp>
        <p:nvSpPr>
          <p:cNvPr id="11" name="Rectangle 10">
            <a:extLst>
              <a:ext uri="{FF2B5EF4-FFF2-40B4-BE49-F238E27FC236}">
                <a16:creationId xmlns:a16="http://schemas.microsoft.com/office/drawing/2014/main" id="{FFD96832-DDC8-F446-A05B-5646DE37F601}"/>
              </a:ext>
            </a:extLst>
          </p:cNvPr>
          <p:cNvSpPr/>
          <p:nvPr/>
        </p:nvSpPr>
        <p:spPr>
          <a:xfrm>
            <a:off x="348807" y="945863"/>
            <a:ext cx="8823768" cy="5509200"/>
          </a:xfrm>
          <a:prstGeom prst="rect">
            <a:avLst/>
          </a:prstGeom>
        </p:spPr>
        <p:txBody>
          <a:bodyPr wrap="square">
            <a:spAutoFit/>
          </a:bodyPr>
          <a:lstStyle/>
          <a:p>
            <a:pPr algn="ctr"/>
            <a:r>
              <a:rPr lang="en-AU" sz="2200" dirty="0">
                <a:latin typeface="Arial" panose="020B0604020202020204" pitchFamily="34" charset="0"/>
                <a:cs typeface="Arial" panose="020B0604020202020204" pitchFamily="34" charset="0"/>
              </a:rPr>
              <a:t>Racism originates not in the skin but in the human mind. Remedies to racial prejudice, xenophobia and intolerance must accordingly address first and foremost those mental illusions that have for so many thousands of years given rise to false concepts of superiority and inferiority among human populations.</a:t>
            </a:r>
          </a:p>
          <a:p>
            <a:pPr algn="ctr"/>
            <a:r>
              <a:rPr lang="en-AU" sz="2200" dirty="0">
                <a:latin typeface="Arial" panose="020B0604020202020204" pitchFamily="34" charset="0"/>
                <a:cs typeface="Arial" panose="020B0604020202020204" pitchFamily="34" charset="0"/>
              </a:rPr>
              <a:t>At the root of all forms of discrimination and intolerance is the erroneous idea that humankind is somehow composed of separate and distinct races, peoples or castes, and that those sub-groups innately possess varying intellectual, moral, and/or physical capacities, which in turn justify different forms of treatment.</a:t>
            </a:r>
          </a:p>
          <a:p>
            <a:pPr algn="ctr"/>
            <a:r>
              <a:rPr lang="en-AU" sz="2200" dirty="0">
                <a:latin typeface="Arial" panose="020B0604020202020204" pitchFamily="34" charset="0"/>
                <a:cs typeface="Arial" panose="020B0604020202020204" pitchFamily="34" charset="0"/>
              </a:rPr>
              <a:t>The reality is that there is only the one human race. We are a single people, inhabiting the planet Earth, one human family bound together in a common destiny, a single entity created from one same substance. Recognition of this reality is the antidote to racism, xenophobia and intolerance in all its forms. </a:t>
            </a:r>
          </a:p>
          <a:p>
            <a:pPr algn="ctr"/>
            <a:r>
              <a:rPr lang="en-AU" sz="2400" b="1" dirty="0" err="1">
                <a:latin typeface="Arial" panose="020B0604020202020204" pitchFamily="34" charset="0"/>
                <a:cs typeface="Arial" panose="020B0604020202020204" pitchFamily="34" charset="0"/>
              </a:rPr>
              <a:t>Baháʼí</a:t>
            </a:r>
            <a:r>
              <a:rPr lang="en-AU" sz="2200" b="1" dirty="0">
                <a:latin typeface="Arial" panose="020B0604020202020204" pitchFamily="34" charset="0"/>
                <a:cs typeface="Arial" panose="020B0604020202020204" pitchFamily="34" charset="0"/>
              </a:rPr>
              <a:t> International Community</a:t>
            </a:r>
            <a:endParaRPr lang="en-AU" sz="2200" b="1" i="0" u="none" strike="noStrike"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2338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person&#10;&#10;Description automatically generated">
            <a:extLst>
              <a:ext uri="{FF2B5EF4-FFF2-40B4-BE49-F238E27FC236}">
                <a16:creationId xmlns:a16="http://schemas.microsoft.com/office/drawing/2014/main" id="{A76237DB-0EBE-984B-9BFA-E3D2E54F6DCE}"/>
              </a:ext>
            </a:extLst>
          </p:cNvPr>
          <p:cNvPicPr>
            <a:picLocks noChangeAspect="1"/>
          </p:cNvPicPr>
          <p:nvPr/>
        </p:nvPicPr>
        <p:blipFill rotWithShape="1">
          <a:blip r:embed="rId2">
            <a:alphaModFix/>
          </a:blip>
          <a:srcRect t="25000"/>
          <a:stretch/>
        </p:blipFill>
        <p:spPr>
          <a:xfrm flipH="1">
            <a:off x="0" y="0"/>
            <a:ext cx="12192000" cy="6858000"/>
          </a:xfrm>
          <a:prstGeom prst="rect">
            <a:avLst/>
          </a:prstGeom>
        </p:spPr>
      </p:pic>
      <p:sp>
        <p:nvSpPr>
          <p:cNvPr id="7" name="Rectangle 6">
            <a:extLst>
              <a:ext uri="{FF2B5EF4-FFF2-40B4-BE49-F238E27FC236}">
                <a16:creationId xmlns:a16="http://schemas.microsoft.com/office/drawing/2014/main" id="{0D41F44F-0203-6B48-AAF3-D21F2457634F}"/>
              </a:ext>
            </a:extLst>
          </p:cNvPr>
          <p:cNvSpPr/>
          <p:nvPr/>
        </p:nvSpPr>
        <p:spPr>
          <a:xfrm>
            <a:off x="285749" y="2677210"/>
            <a:ext cx="3971925" cy="1200329"/>
          </a:xfrm>
          <a:prstGeom prst="rect">
            <a:avLst/>
          </a:prstGeom>
        </p:spPr>
        <p:txBody>
          <a:bodyPr wrap="square">
            <a:spAutoFit/>
          </a:bodyPr>
          <a:lstStyle/>
          <a:p>
            <a:pPr algn="ctr"/>
            <a:r>
              <a:rPr lang="en-AU" sz="2400" dirty="0">
                <a:latin typeface="Arial" panose="020B0604020202020204" pitchFamily="34" charset="0"/>
                <a:cs typeface="Arial" panose="020B0604020202020204" pitchFamily="34" charset="0"/>
              </a:rPr>
              <a:t>We must be the change we wish to see in the world. </a:t>
            </a:r>
          </a:p>
          <a:p>
            <a:pPr algn="ctr"/>
            <a:r>
              <a:rPr lang="en-AU" sz="2400" b="1" dirty="0">
                <a:latin typeface="Arial" panose="020B0604020202020204" pitchFamily="34" charset="0"/>
                <a:cs typeface="Arial" panose="020B0604020202020204" pitchFamily="34" charset="0"/>
              </a:rPr>
              <a:t>Mahatma Gandhi </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8942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lying on the ground&#10;&#10;Description automatically generated">
            <a:extLst>
              <a:ext uri="{FF2B5EF4-FFF2-40B4-BE49-F238E27FC236}">
                <a16:creationId xmlns:a16="http://schemas.microsoft.com/office/drawing/2014/main" id="{A1302C6F-2FE0-E94C-B9D9-5050E12BAF82}"/>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3124" t="32227" r="6513"/>
          <a:stretch/>
        </p:blipFill>
        <p:spPr>
          <a:xfrm>
            <a:off x="-1" y="0"/>
            <a:ext cx="12192001" cy="6858000"/>
          </a:xfrm>
          <a:prstGeom prst="rect">
            <a:avLst/>
          </a:prstGeom>
          <a:effectLst>
            <a:innerShdw blurRad="342900" dist="2540000" dir="5400000">
              <a:prstClr val="black">
                <a:alpha val="37000"/>
              </a:prstClr>
            </a:innerShdw>
          </a:effectLst>
        </p:spPr>
      </p:pic>
      <p:sp>
        <p:nvSpPr>
          <p:cNvPr id="4" name="Rectangle 3">
            <a:extLst>
              <a:ext uri="{FF2B5EF4-FFF2-40B4-BE49-F238E27FC236}">
                <a16:creationId xmlns:a16="http://schemas.microsoft.com/office/drawing/2014/main" id="{9BBE592B-C7FE-8C47-940E-45F137192842}"/>
              </a:ext>
            </a:extLst>
          </p:cNvPr>
          <p:cNvSpPr/>
          <p:nvPr/>
        </p:nvSpPr>
        <p:spPr>
          <a:xfrm>
            <a:off x="78580" y="4189155"/>
            <a:ext cx="12034837" cy="2616101"/>
          </a:xfrm>
          <a:prstGeom prst="rect">
            <a:avLst/>
          </a:prstGeom>
          <a:noFill/>
        </p:spPr>
        <p:txBody>
          <a:bodyPr wrap="square">
            <a:spAutoFit/>
          </a:bodyPr>
          <a:lstStyle/>
          <a:p>
            <a:pPr algn="ctr"/>
            <a:r>
              <a:rPr lang="en-AU" sz="2000" dirty="0">
                <a:solidFill>
                  <a:schemeClr val="bg1"/>
                </a:solidFill>
                <a:latin typeface="Arial" panose="020B0604020202020204" pitchFamily="34" charset="0"/>
                <a:cs typeface="Arial" panose="020B0604020202020204" pitchFamily="34" charset="0"/>
              </a:rPr>
              <a:t>Prejudices of religion, race or sect destroy the foundation of Humanity. All the divisions in the world, hatred, war and bloodshed, are caused by one or other of these prejudices. The whole world must be looked upon as one single country, all the nations as one nation, all men as belonging to one race. Religions, races, and nations are all divisions of man’s making only, and are necessary only in his thought; before God there are neither Persians, Arabs, French nor English; God is God for all, and to Him all creation is one. We must obey God, and strive to follow Him by leaving all our prejudices and bringing about peace on earth.</a:t>
            </a:r>
          </a:p>
          <a:p>
            <a:pPr algn="ctr"/>
            <a:r>
              <a:rPr lang="en-AU" sz="2000" b="1" dirty="0">
                <a:solidFill>
                  <a:schemeClr val="bg1"/>
                </a:solidFill>
                <a:latin typeface="Arial" panose="020B0604020202020204" pitchFamily="34" charset="0"/>
                <a:cs typeface="Arial" panose="020B0604020202020204" pitchFamily="34" charset="0"/>
              </a:rPr>
              <a:t>‘</a:t>
            </a:r>
            <a:r>
              <a:rPr lang="en-AU" sz="2000" b="1" dirty="0" err="1">
                <a:solidFill>
                  <a:schemeClr val="bg1"/>
                </a:solidFill>
                <a:latin typeface="Arial" panose="020B0604020202020204" pitchFamily="34" charset="0"/>
                <a:cs typeface="Arial" panose="020B0604020202020204" pitchFamily="34" charset="0"/>
              </a:rPr>
              <a:t>Abdu’l-Bahá</a:t>
            </a:r>
            <a:endParaRPr lang="en-AU"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9723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building, black, small, standing&#10;&#10;Description automatically generated">
            <a:extLst>
              <a:ext uri="{FF2B5EF4-FFF2-40B4-BE49-F238E27FC236}">
                <a16:creationId xmlns:a16="http://schemas.microsoft.com/office/drawing/2014/main" id="{5F4B7245-C0A5-0D42-A88D-41FA2797F309}"/>
              </a:ext>
            </a:extLst>
          </p:cNvPr>
          <p:cNvPicPr>
            <a:picLocks noChangeAspect="1"/>
          </p:cNvPicPr>
          <p:nvPr/>
        </p:nvPicPr>
        <p:blipFill rotWithShape="1">
          <a:blip r:embed="rId2"/>
          <a:srcRect l="19421" b="27419"/>
          <a:stretch/>
        </p:blipFill>
        <p:spPr>
          <a:xfrm>
            <a:off x="0" y="-1"/>
            <a:ext cx="12192000" cy="6858002"/>
          </a:xfrm>
          <a:prstGeom prst="rect">
            <a:avLst/>
          </a:prstGeom>
        </p:spPr>
      </p:pic>
      <p:sp>
        <p:nvSpPr>
          <p:cNvPr id="4" name="Rectangle 3">
            <a:extLst>
              <a:ext uri="{FF2B5EF4-FFF2-40B4-BE49-F238E27FC236}">
                <a16:creationId xmlns:a16="http://schemas.microsoft.com/office/drawing/2014/main" id="{C969E52B-723D-4349-8BA3-132B3710BCAE}"/>
              </a:ext>
            </a:extLst>
          </p:cNvPr>
          <p:cNvSpPr/>
          <p:nvPr/>
        </p:nvSpPr>
        <p:spPr>
          <a:xfrm>
            <a:off x="5943600" y="1610771"/>
            <a:ext cx="6096000" cy="4832092"/>
          </a:xfrm>
          <a:prstGeom prst="rect">
            <a:avLst/>
          </a:prstGeom>
        </p:spPr>
        <p:txBody>
          <a:bodyPr wrap="square">
            <a:spAutoFit/>
          </a:bodyPr>
          <a:lstStyle/>
          <a:p>
            <a:pPr algn="ctr" fontAlgn="base"/>
            <a:r>
              <a:rPr lang="en-AU" sz="2200" dirty="0">
                <a:latin typeface="Arial" panose="020B0604020202020204" pitchFamily="34" charset="0"/>
                <a:cs typeface="Arial" panose="020B0604020202020204" pitchFamily="34" charset="0"/>
              </a:rPr>
              <a:t>Let the white make a supreme effort...to abandon once for all their usually inherent and at times subconscious sense of superiority, to correct their tendency towards revealing a patronizing attitude towards the members of the other race, to persuade them through their intimate, spontaneous and informal association with them of the genuineness of their friendship and the sincerity of their intentions, and to master their impatience of any lack of responsiveness on the part of a people who have received, for so long a period, such grievous and slow-healing wounds.</a:t>
            </a:r>
          </a:p>
          <a:p>
            <a:pPr algn="ctr" fontAlgn="base"/>
            <a:r>
              <a:rPr lang="en-AU" sz="2200" b="1" dirty="0" err="1">
                <a:latin typeface="Arial" panose="020B0604020202020204" pitchFamily="34" charset="0"/>
                <a:cs typeface="Arial" panose="020B0604020202020204" pitchFamily="34" charset="0"/>
              </a:rPr>
              <a:t>Shoghi</a:t>
            </a:r>
            <a:r>
              <a:rPr lang="en-AU" sz="2200" b="1" dirty="0">
                <a:latin typeface="Arial" panose="020B0604020202020204" pitchFamily="34" charset="0"/>
                <a:cs typeface="Arial" panose="020B0604020202020204" pitchFamily="34" charset="0"/>
              </a:rPr>
              <a:t> Effendi</a:t>
            </a:r>
            <a:endParaRPr lang="en-AU"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2479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Two people walking down a street&#10;&#10;Description automatically generated">
            <a:extLst>
              <a:ext uri="{FF2B5EF4-FFF2-40B4-BE49-F238E27FC236}">
                <a16:creationId xmlns:a16="http://schemas.microsoft.com/office/drawing/2014/main" id="{4E41ADF1-5CC8-4A46-B23B-48A4E925FB65}"/>
              </a:ext>
            </a:extLst>
          </p:cNvPr>
          <p:cNvPicPr>
            <a:picLocks noChangeAspect="1"/>
          </p:cNvPicPr>
          <p:nvPr/>
        </p:nvPicPr>
        <p:blipFill rotWithShape="1">
          <a:blip r:embed="rId2"/>
          <a:srcRect b="15730"/>
          <a:stretch/>
        </p:blipFill>
        <p:spPr>
          <a:xfrm>
            <a:off x="20" y="10"/>
            <a:ext cx="12191980" cy="6857990"/>
          </a:xfrm>
          <a:prstGeom prst="rect">
            <a:avLst/>
          </a:prstGeom>
          <a:effectLst>
            <a:innerShdw blurRad="1270000" dist="2540000" dir="8100000">
              <a:prstClr val="black">
                <a:alpha val="50000"/>
              </a:prstClr>
            </a:innerShdw>
          </a:effectLst>
        </p:spPr>
      </p:pic>
      <p:sp>
        <p:nvSpPr>
          <p:cNvPr id="4" name="Rectangle 3">
            <a:extLst>
              <a:ext uri="{FF2B5EF4-FFF2-40B4-BE49-F238E27FC236}">
                <a16:creationId xmlns:a16="http://schemas.microsoft.com/office/drawing/2014/main" id="{0C5E7945-BD47-834B-BF6B-44DD578E5D34}"/>
              </a:ext>
            </a:extLst>
          </p:cNvPr>
          <p:cNvSpPr/>
          <p:nvPr/>
        </p:nvSpPr>
        <p:spPr>
          <a:xfrm>
            <a:off x="128587" y="2349490"/>
            <a:ext cx="8482012" cy="4462760"/>
          </a:xfrm>
          <a:prstGeom prst="rect">
            <a:avLst/>
          </a:prstGeom>
        </p:spPr>
        <p:txBody>
          <a:bodyPr wrap="square">
            <a:spAutoFit/>
          </a:bodyPr>
          <a:lstStyle/>
          <a:p>
            <a:r>
              <a:rPr lang="en-AU" sz="2000" dirty="0">
                <a:solidFill>
                  <a:schemeClr val="bg1"/>
                </a:solidFill>
                <a:latin typeface="Arial" panose="020B0604020202020204" pitchFamily="34" charset="0"/>
                <a:cs typeface="Arial" panose="020B0604020202020204" pitchFamily="34" charset="0"/>
              </a:rPr>
              <a:t>…there is need of a superior power to </a:t>
            </a:r>
          </a:p>
          <a:p>
            <a:r>
              <a:rPr lang="en-AU" sz="2000" dirty="0">
                <a:solidFill>
                  <a:schemeClr val="bg1"/>
                </a:solidFill>
                <a:latin typeface="Arial" panose="020B0604020202020204" pitchFamily="34" charset="0"/>
                <a:cs typeface="Arial" panose="020B0604020202020204" pitchFamily="34" charset="0"/>
              </a:rPr>
              <a:t>overcome human prejudices, a power </a:t>
            </a:r>
          </a:p>
          <a:p>
            <a:r>
              <a:rPr lang="en-AU" sz="2000" dirty="0">
                <a:solidFill>
                  <a:schemeClr val="bg1"/>
                </a:solidFill>
                <a:latin typeface="Arial" panose="020B0604020202020204" pitchFamily="34" charset="0"/>
                <a:cs typeface="Arial" panose="020B0604020202020204" pitchFamily="34" charset="0"/>
              </a:rPr>
              <a:t>which nothing in the world of mankind </a:t>
            </a:r>
          </a:p>
          <a:p>
            <a:r>
              <a:rPr lang="en-AU" sz="2000" dirty="0">
                <a:solidFill>
                  <a:schemeClr val="bg1"/>
                </a:solidFill>
                <a:latin typeface="Arial" panose="020B0604020202020204" pitchFamily="34" charset="0"/>
                <a:cs typeface="Arial" panose="020B0604020202020204" pitchFamily="34" charset="0"/>
              </a:rPr>
              <a:t>can withstand and which will overshadow </a:t>
            </a:r>
          </a:p>
          <a:p>
            <a:r>
              <a:rPr lang="en-AU" sz="2000" dirty="0">
                <a:solidFill>
                  <a:schemeClr val="bg1"/>
                </a:solidFill>
                <a:latin typeface="Arial" panose="020B0604020202020204" pitchFamily="34" charset="0"/>
                <a:cs typeface="Arial" panose="020B0604020202020204" pitchFamily="34" charset="0"/>
              </a:rPr>
              <a:t>the effect of all other forces at work in human </a:t>
            </a:r>
          </a:p>
          <a:p>
            <a:r>
              <a:rPr lang="en-AU" sz="2000" dirty="0">
                <a:solidFill>
                  <a:schemeClr val="bg1"/>
                </a:solidFill>
                <a:latin typeface="Arial" panose="020B0604020202020204" pitchFamily="34" charset="0"/>
                <a:cs typeface="Arial" panose="020B0604020202020204" pitchFamily="34" charset="0"/>
              </a:rPr>
              <a:t>conditions. That Irresistible power is the love </a:t>
            </a:r>
          </a:p>
          <a:p>
            <a:r>
              <a:rPr lang="en-AU" sz="2000" dirty="0">
                <a:solidFill>
                  <a:schemeClr val="bg1"/>
                </a:solidFill>
                <a:latin typeface="Arial" panose="020B0604020202020204" pitchFamily="34" charset="0"/>
                <a:cs typeface="Arial" panose="020B0604020202020204" pitchFamily="34" charset="0"/>
              </a:rPr>
              <a:t>of God. It is my hope and prayer that it may destroy </a:t>
            </a:r>
          </a:p>
          <a:p>
            <a:r>
              <a:rPr lang="en-AU" sz="2000" dirty="0">
                <a:solidFill>
                  <a:schemeClr val="bg1"/>
                </a:solidFill>
                <a:latin typeface="Arial" panose="020B0604020202020204" pitchFamily="34" charset="0"/>
                <a:cs typeface="Arial" panose="020B0604020202020204" pitchFamily="34" charset="0"/>
              </a:rPr>
              <a:t>the prejudice of this one point of distinction between you </a:t>
            </a:r>
          </a:p>
          <a:p>
            <a:r>
              <a:rPr lang="en-AU" sz="2000" dirty="0">
                <a:solidFill>
                  <a:schemeClr val="bg1"/>
                </a:solidFill>
                <a:latin typeface="Arial" panose="020B0604020202020204" pitchFamily="34" charset="0"/>
                <a:cs typeface="Arial" panose="020B0604020202020204" pitchFamily="34" charset="0"/>
              </a:rPr>
              <a:t>and unite you all permanently under its hallowed protection. </a:t>
            </a:r>
          </a:p>
          <a:p>
            <a:r>
              <a:rPr lang="en-AU" sz="2000" dirty="0" err="1">
                <a:solidFill>
                  <a:schemeClr val="bg1"/>
                </a:solidFill>
                <a:latin typeface="Arial" panose="020B0604020202020204" pitchFamily="34" charset="0"/>
                <a:cs typeface="Arial" panose="020B0604020202020204" pitchFamily="34" charset="0"/>
              </a:rPr>
              <a:t>Bahá’u’lláh</a:t>
            </a:r>
            <a:r>
              <a:rPr lang="en-AU" sz="2000" dirty="0">
                <a:solidFill>
                  <a:schemeClr val="bg1"/>
                </a:solidFill>
                <a:latin typeface="Arial" panose="020B0604020202020204" pitchFamily="34" charset="0"/>
                <a:cs typeface="Arial" panose="020B0604020202020204" pitchFamily="34" charset="0"/>
              </a:rPr>
              <a:t> has proclaimed the oneness of the world of humanity. </a:t>
            </a:r>
          </a:p>
          <a:p>
            <a:r>
              <a:rPr lang="en-AU" sz="2000" dirty="0">
                <a:solidFill>
                  <a:schemeClr val="bg1"/>
                </a:solidFill>
                <a:latin typeface="Arial" panose="020B0604020202020204" pitchFamily="34" charset="0"/>
                <a:cs typeface="Arial" panose="020B0604020202020204" pitchFamily="34" charset="0"/>
              </a:rPr>
              <a:t>He has caused various nations and divergent creeds to unite. He has declared that difference of race and </a:t>
            </a:r>
            <a:r>
              <a:rPr lang="en-AU" sz="2000" dirty="0" err="1">
                <a:solidFill>
                  <a:schemeClr val="bg1"/>
                </a:solidFill>
                <a:latin typeface="Arial" panose="020B0604020202020204" pitchFamily="34" charset="0"/>
                <a:cs typeface="Arial" panose="020B0604020202020204" pitchFamily="34" charset="0"/>
              </a:rPr>
              <a:t>color</a:t>
            </a:r>
            <a:r>
              <a:rPr lang="en-AU" sz="2000" dirty="0">
                <a:solidFill>
                  <a:schemeClr val="bg1"/>
                </a:solidFill>
                <a:latin typeface="Arial" panose="020B0604020202020204" pitchFamily="34" charset="0"/>
                <a:cs typeface="Arial" panose="020B0604020202020204" pitchFamily="34" charset="0"/>
              </a:rPr>
              <a:t> is like the variegated beauty of flowers in a garden.</a:t>
            </a:r>
          </a:p>
          <a:p>
            <a:pPr algn="ctr"/>
            <a:r>
              <a:rPr lang="en-AU" sz="2000" b="1" dirty="0">
                <a:solidFill>
                  <a:schemeClr val="bg1"/>
                </a:solidFill>
                <a:latin typeface="Arial" panose="020B0604020202020204" pitchFamily="34" charset="0"/>
                <a:cs typeface="Arial" panose="020B0604020202020204" pitchFamily="34" charset="0"/>
              </a:rPr>
              <a:t>‘</a:t>
            </a:r>
            <a:r>
              <a:rPr lang="en-AU" sz="2000" b="1" dirty="0" err="1">
                <a:solidFill>
                  <a:schemeClr val="bg1"/>
                </a:solidFill>
                <a:latin typeface="Arial" panose="020B0604020202020204" pitchFamily="34" charset="0"/>
                <a:cs typeface="Arial" panose="020B0604020202020204" pitchFamily="34" charset="0"/>
              </a:rPr>
              <a:t>Abdu’l-Bahá</a:t>
            </a:r>
            <a:endParaRPr lang="en-AU"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4797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erson wearing a costume&#10;&#10;Description automatically generated">
            <a:extLst>
              <a:ext uri="{FF2B5EF4-FFF2-40B4-BE49-F238E27FC236}">
                <a16:creationId xmlns:a16="http://schemas.microsoft.com/office/drawing/2014/main" id="{E74FD084-0364-CC47-A731-02BC66EBAA82}"/>
              </a:ext>
            </a:extLst>
          </p:cNvPr>
          <p:cNvPicPr>
            <a:picLocks noChangeAspect="1"/>
          </p:cNvPicPr>
          <p:nvPr/>
        </p:nvPicPr>
        <p:blipFill rotWithShape="1">
          <a:blip r:embed="rId2"/>
          <a:srcRect l="9638" r="13029" b="1"/>
          <a:stretch/>
        </p:blipFill>
        <p:spPr>
          <a:xfrm>
            <a:off x="20" y="10"/>
            <a:ext cx="12191980" cy="6857990"/>
          </a:xfrm>
          <a:prstGeom prst="rect">
            <a:avLst/>
          </a:prstGeom>
          <a:effectLst>
            <a:innerShdw blurRad="317500" dist="1409700" dir="5400000">
              <a:prstClr val="black">
                <a:alpha val="64000"/>
              </a:prstClr>
            </a:innerShdw>
          </a:effectLst>
        </p:spPr>
      </p:pic>
      <p:sp>
        <p:nvSpPr>
          <p:cNvPr id="2" name="Rectangle 1">
            <a:extLst>
              <a:ext uri="{FF2B5EF4-FFF2-40B4-BE49-F238E27FC236}">
                <a16:creationId xmlns:a16="http://schemas.microsoft.com/office/drawing/2014/main" id="{F88A5FEA-B488-1149-B624-A15D9501AF55}"/>
              </a:ext>
            </a:extLst>
          </p:cNvPr>
          <p:cNvSpPr/>
          <p:nvPr/>
        </p:nvSpPr>
        <p:spPr>
          <a:xfrm>
            <a:off x="1828799" y="5767020"/>
            <a:ext cx="8186057" cy="907941"/>
          </a:xfrm>
          <a:prstGeom prst="rect">
            <a:avLst/>
          </a:prstGeom>
        </p:spPr>
        <p:txBody>
          <a:bodyPr wrap="square">
            <a:spAutoFit/>
          </a:bodyPr>
          <a:lstStyle/>
          <a:p>
            <a:pPr algn="ctr">
              <a:spcAft>
                <a:spcPts val="600"/>
              </a:spcAft>
            </a:pPr>
            <a:r>
              <a:rPr lang="en-AU" sz="2400" dirty="0">
                <a:solidFill>
                  <a:schemeClr val="bg1"/>
                </a:solidFill>
                <a:latin typeface="Arial" panose="020B0604020202020204" pitchFamily="34" charset="0"/>
                <a:cs typeface="Arial" panose="020B0604020202020204" pitchFamily="34" charset="0"/>
              </a:rPr>
              <a:t>Injustice anywhere is a threat to justice everywhere.</a:t>
            </a:r>
          </a:p>
          <a:p>
            <a:pPr algn="ctr">
              <a:spcAft>
                <a:spcPts val="600"/>
              </a:spcAft>
            </a:pPr>
            <a:r>
              <a:rPr lang="en-AU" sz="2400" b="1" dirty="0">
                <a:solidFill>
                  <a:schemeClr val="bg1"/>
                </a:solidFill>
                <a:latin typeface="Arial" panose="020B0604020202020204" pitchFamily="34" charset="0"/>
                <a:cs typeface="Arial" panose="020B0604020202020204" pitchFamily="34" charset="0"/>
              </a:rPr>
              <a:t>Martin Luther King, Jr. </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3257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painting on the wall&#10;&#10;Description automatically generated">
            <a:extLst>
              <a:ext uri="{FF2B5EF4-FFF2-40B4-BE49-F238E27FC236}">
                <a16:creationId xmlns:a16="http://schemas.microsoft.com/office/drawing/2014/main" id="{9FBB1135-9C90-FD4D-9C0A-C78EB9695479}"/>
              </a:ext>
            </a:extLst>
          </p:cNvPr>
          <p:cNvPicPr>
            <a:picLocks noChangeAspect="1"/>
          </p:cNvPicPr>
          <p:nvPr/>
        </p:nvPicPr>
        <p:blipFill rotWithShape="1">
          <a:blip r:embed="rId2"/>
          <a:srcRect l="9091" t="5146" b="18245"/>
          <a:stretch/>
        </p:blipFill>
        <p:spPr>
          <a:xfrm>
            <a:off x="20" y="10"/>
            <a:ext cx="12191980" cy="6857990"/>
          </a:xfrm>
          <a:prstGeom prst="rect">
            <a:avLst/>
          </a:prstGeom>
        </p:spPr>
      </p:pic>
      <p:sp>
        <p:nvSpPr>
          <p:cNvPr id="28" name="Freeform: Shape 27">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FDE6BE2-CC02-F647-BBEF-B896EE5930A4}"/>
              </a:ext>
            </a:extLst>
          </p:cNvPr>
          <p:cNvSpPr/>
          <p:nvPr/>
        </p:nvSpPr>
        <p:spPr>
          <a:xfrm>
            <a:off x="7296294" y="492034"/>
            <a:ext cx="4743450" cy="2754086"/>
          </a:xfrm>
          <a:prstGeom prst="rect">
            <a:avLst/>
          </a:prstGeom>
        </p:spPr>
        <p:txBody>
          <a:bodyPr vert="horz" lIns="91440" tIns="45720" rIns="91440" bIns="45720" rtlCol="0" anchor="t">
            <a:noAutofit/>
          </a:bodyPr>
          <a:lstStyle/>
          <a:p>
            <a:pPr algn="ctr">
              <a:lnSpc>
                <a:spcPct val="90000"/>
              </a:lnSpc>
              <a:spcAft>
                <a:spcPts val="600"/>
              </a:spcAft>
            </a:pPr>
            <a:r>
              <a:rPr lang="en-US" sz="2000" dirty="0">
                <a:latin typeface="Arial" panose="020B0604020202020204" pitchFamily="34" charset="0"/>
                <a:cs typeface="Arial" panose="020B0604020202020204" pitchFamily="34" charset="0"/>
              </a:rPr>
              <a:t>Through our ignorance and lack of viewpoint we divide this common home, we divide the members of this family into various races, we divide religion into different sects and then with those suppositional divisions we wage war against one another; we shed one another’s blood and we pillage one another’s possessions.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Is not this unpardonable ignorance?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Is this not the height of injustice?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Were we just and could we observe without prejudice we would realize that there are no fundamental differences.</a:t>
            </a:r>
          </a:p>
          <a:p>
            <a:pPr algn="ctr"/>
            <a:r>
              <a:rPr lang="en-AU" sz="2000" b="1" dirty="0">
                <a:latin typeface="Arial" panose="020B0604020202020204" pitchFamily="34" charset="0"/>
                <a:cs typeface="Arial" panose="020B0604020202020204" pitchFamily="34" charset="0"/>
              </a:rPr>
              <a:t>‘</a:t>
            </a:r>
            <a:r>
              <a:rPr lang="en-AU" sz="2000" b="1" dirty="0" err="1">
                <a:latin typeface="Arial" panose="020B0604020202020204" pitchFamily="34" charset="0"/>
                <a:cs typeface="Arial" panose="020B0604020202020204" pitchFamily="34" charset="0"/>
              </a:rPr>
              <a:t>Abdu’l-Bahá</a:t>
            </a:r>
            <a:endParaRPr lang="en-AU"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7232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posing for the camera&#10;&#10;Description automatically generated">
            <a:extLst>
              <a:ext uri="{FF2B5EF4-FFF2-40B4-BE49-F238E27FC236}">
                <a16:creationId xmlns:a16="http://schemas.microsoft.com/office/drawing/2014/main" id="{BBA989C7-02D8-EE40-BD8C-CC1F73C3A8F5}"/>
              </a:ext>
            </a:extLst>
          </p:cNvPr>
          <p:cNvPicPr>
            <a:picLocks noChangeAspect="1"/>
          </p:cNvPicPr>
          <p:nvPr/>
        </p:nvPicPr>
        <p:blipFill rotWithShape="1">
          <a:blip r:embed="rId2"/>
          <a:srcRect l="16575" r="12313" b="-1"/>
          <a:stretch/>
        </p:blipFill>
        <p:spPr>
          <a:xfrm>
            <a:off x="20" y="10"/>
            <a:ext cx="12191980" cy="6857990"/>
          </a:xfrm>
          <a:prstGeom prst="rect">
            <a:avLst/>
          </a:prstGeom>
        </p:spPr>
      </p:pic>
      <p:sp>
        <p:nvSpPr>
          <p:cNvPr id="6" name="Oval 5">
            <a:extLst>
              <a:ext uri="{FF2B5EF4-FFF2-40B4-BE49-F238E27FC236}">
                <a16:creationId xmlns:a16="http://schemas.microsoft.com/office/drawing/2014/main" id="{205F2A63-7DDA-A948-89F0-AF6B219A463B}"/>
              </a:ext>
            </a:extLst>
          </p:cNvPr>
          <p:cNvSpPr/>
          <p:nvPr/>
        </p:nvSpPr>
        <p:spPr>
          <a:xfrm>
            <a:off x="5124449" y="-1357313"/>
            <a:ext cx="5791201" cy="5413715"/>
          </a:xfrm>
          <a:prstGeom prst="ellipse">
            <a:avLst/>
          </a:prstGeom>
          <a:solidFill>
            <a:schemeClr val="bg1">
              <a:alpha val="7100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D8FA912-CA46-7647-A263-7C0B918DA652}"/>
              </a:ext>
            </a:extLst>
          </p:cNvPr>
          <p:cNvSpPr/>
          <p:nvPr/>
        </p:nvSpPr>
        <p:spPr>
          <a:xfrm>
            <a:off x="5314949" y="289679"/>
            <a:ext cx="5410200" cy="3170099"/>
          </a:xfrm>
          <a:prstGeom prst="rect">
            <a:avLst/>
          </a:prstGeom>
        </p:spPr>
        <p:txBody>
          <a:bodyPr wrap="square">
            <a:spAutoFit/>
          </a:bodyPr>
          <a:lstStyle/>
          <a:p>
            <a:pPr algn="ctr"/>
            <a:r>
              <a:rPr lang="en-AU" sz="2200" dirty="0">
                <a:solidFill>
                  <a:srgbClr val="222222"/>
                </a:solidFill>
                <a:latin typeface="Arial" panose="020B0604020202020204" pitchFamily="34" charset="0"/>
                <a:cs typeface="Arial" panose="020B0604020202020204" pitchFamily="34" charset="0"/>
              </a:rPr>
              <a:t>This earth is one household and the nativity of all humanity; therefore the human race should ignore distinctions and boundaries which are artificial … </a:t>
            </a:r>
          </a:p>
          <a:p>
            <a:pPr algn="ctr"/>
            <a:r>
              <a:rPr lang="en-AU" sz="2200" dirty="0">
                <a:solidFill>
                  <a:srgbClr val="222222"/>
                </a:solidFill>
                <a:latin typeface="Arial" panose="020B0604020202020204" pitchFamily="34" charset="0"/>
                <a:cs typeface="Arial" panose="020B0604020202020204" pitchFamily="34" charset="0"/>
              </a:rPr>
              <a:t>the reality is that humanity is one … Therefore false distinctions of race and nativity, which are factors and causes of warfare, must be abandoned. </a:t>
            </a:r>
          </a:p>
          <a:p>
            <a:pPr algn="ctr"/>
            <a:r>
              <a:rPr lang="en-AU" sz="2200" b="1" dirty="0">
                <a:latin typeface="Arial" panose="020B0604020202020204" pitchFamily="34" charset="0"/>
                <a:cs typeface="Arial" panose="020B0604020202020204" pitchFamily="34" charset="0"/>
              </a:rPr>
              <a:t>‘</a:t>
            </a:r>
            <a:r>
              <a:rPr lang="en-AU" sz="2200" b="1" dirty="0" err="1">
                <a:latin typeface="Arial" panose="020B0604020202020204" pitchFamily="34" charset="0"/>
                <a:cs typeface="Arial" panose="020B0604020202020204" pitchFamily="34" charset="0"/>
              </a:rPr>
              <a:t>Abdu’l-Bahá</a:t>
            </a:r>
            <a:endParaRPr lang="en-AU" sz="2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2956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posing for the camera&#10;&#10;Description automatically generated">
            <a:extLst>
              <a:ext uri="{FF2B5EF4-FFF2-40B4-BE49-F238E27FC236}">
                <a16:creationId xmlns:a16="http://schemas.microsoft.com/office/drawing/2014/main" id="{CA3CD3C6-C3B7-1F41-8A24-CAE5EE673F5E}"/>
              </a:ext>
            </a:extLst>
          </p:cNvPr>
          <p:cNvPicPr>
            <a:picLocks noChangeAspect="1"/>
          </p:cNvPicPr>
          <p:nvPr/>
        </p:nvPicPr>
        <p:blipFill rotWithShape="1">
          <a:blip r:embed="rId2"/>
          <a:srcRect t="15413"/>
          <a:stretch/>
        </p:blipFill>
        <p:spPr>
          <a:xfrm>
            <a:off x="20" y="10"/>
            <a:ext cx="12191980" cy="6857990"/>
          </a:xfrm>
          <a:prstGeom prst="rect">
            <a:avLst/>
          </a:prstGeom>
        </p:spPr>
      </p:pic>
      <p:sp>
        <p:nvSpPr>
          <p:cNvPr id="5" name="Oval 4">
            <a:extLst>
              <a:ext uri="{FF2B5EF4-FFF2-40B4-BE49-F238E27FC236}">
                <a16:creationId xmlns:a16="http://schemas.microsoft.com/office/drawing/2014/main" id="{B3E51083-8347-AD41-90C5-28616F1ECFBE}"/>
              </a:ext>
            </a:extLst>
          </p:cNvPr>
          <p:cNvSpPr/>
          <p:nvPr/>
        </p:nvSpPr>
        <p:spPr>
          <a:xfrm>
            <a:off x="-618666" y="-271226"/>
            <a:ext cx="6086475" cy="5529263"/>
          </a:xfrm>
          <a:prstGeom prst="ellipse">
            <a:avLst/>
          </a:prstGeom>
          <a:solidFill>
            <a:schemeClr val="bg1">
              <a:alpha val="75000"/>
            </a:schemeClr>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632ED38-291A-FB43-8306-002680BB620E}"/>
              </a:ext>
            </a:extLst>
          </p:cNvPr>
          <p:cNvSpPr/>
          <p:nvPr/>
        </p:nvSpPr>
        <p:spPr>
          <a:xfrm>
            <a:off x="197500" y="398670"/>
            <a:ext cx="4691063" cy="4462760"/>
          </a:xfrm>
          <a:prstGeom prst="rect">
            <a:avLst/>
          </a:prstGeom>
        </p:spPr>
        <p:txBody>
          <a:bodyPr wrap="square">
            <a:spAutoFit/>
          </a:bodyPr>
          <a:lstStyle/>
          <a:p>
            <a:pPr algn="ctr" fontAlgn="base"/>
            <a:r>
              <a:rPr lang="en-AU" sz="2000" dirty="0">
                <a:latin typeface="Arial" panose="020B0604020202020204" pitchFamily="34" charset="0"/>
                <a:cs typeface="Arial" panose="020B0604020202020204" pitchFamily="34" charset="0"/>
              </a:rPr>
              <a:t>The diversity in the human family should be the cause of love and harmony, as it is in music where many different notes blend together in the making of a perfect chord. If you meet those of different race and colour from yourself, do not mistrust them and withdraw yourself into your shell of conventionality, but rather be glad and show them kindness. Think of them as different coloured roses growing in the beautiful garden of humanity, and rejoice to be among them.</a:t>
            </a:r>
            <a:endParaRPr lang="en-AU" sz="2000" i="1" dirty="0">
              <a:latin typeface="Arial" panose="020B0604020202020204" pitchFamily="34" charset="0"/>
              <a:cs typeface="Arial" panose="020B0604020202020204" pitchFamily="34" charset="0"/>
            </a:endParaRPr>
          </a:p>
          <a:p>
            <a:pPr algn="ctr"/>
            <a:r>
              <a:rPr lang="en-AU" sz="2000" b="1" dirty="0">
                <a:latin typeface="Arial" panose="020B0604020202020204" pitchFamily="34" charset="0"/>
                <a:cs typeface="Arial" panose="020B0604020202020204" pitchFamily="34" charset="0"/>
              </a:rPr>
              <a:t>‘</a:t>
            </a:r>
            <a:r>
              <a:rPr lang="en-AU" sz="2000" b="1" dirty="0" err="1">
                <a:latin typeface="Arial" panose="020B0604020202020204" pitchFamily="34" charset="0"/>
                <a:cs typeface="Arial" panose="020B0604020202020204" pitchFamily="34" charset="0"/>
              </a:rPr>
              <a:t>Abdu’l-Bahá</a:t>
            </a:r>
            <a:endParaRPr lang="en-AU"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7703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oup of people posing for the camera&#10;&#10;Description automatically generated">
            <a:extLst>
              <a:ext uri="{FF2B5EF4-FFF2-40B4-BE49-F238E27FC236}">
                <a16:creationId xmlns:a16="http://schemas.microsoft.com/office/drawing/2014/main" id="{3DBA8AB2-45AC-F34E-86EF-F457FF1F1E52}"/>
              </a:ext>
            </a:extLst>
          </p:cNvPr>
          <p:cNvPicPr>
            <a:picLocks noChangeAspect="1"/>
          </p:cNvPicPr>
          <p:nvPr/>
        </p:nvPicPr>
        <p:blipFill rotWithShape="1">
          <a:blip r:embed="rId2"/>
          <a:srcRect t="7905" r="-1" b="-1"/>
          <a:stretch/>
        </p:blipFill>
        <p:spPr>
          <a:xfrm>
            <a:off x="300038" y="0"/>
            <a:ext cx="9928860" cy="6858001"/>
          </a:xfrm>
          <a:prstGeom prst="rect">
            <a:avLst/>
          </a:prstGeom>
        </p:spPr>
      </p:pic>
      <p:pic>
        <p:nvPicPr>
          <p:cNvPr id="10" name="Picture 9">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1951AF30-B49A-B649-823D-0028A0C5635B}"/>
              </a:ext>
            </a:extLst>
          </p:cNvPr>
          <p:cNvSpPr/>
          <p:nvPr/>
        </p:nvSpPr>
        <p:spPr>
          <a:xfrm>
            <a:off x="2185988" y="861536"/>
            <a:ext cx="7529512" cy="2308324"/>
          </a:xfrm>
          <a:prstGeom prst="rect">
            <a:avLst/>
          </a:prstGeom>
        </p:spPr>
        <p:txBody>
          <a:bodyPr wrap="square">
            <a:spAutoFit/>
          </a:bodyPr>
          <a:lstStyle/>
          <a:p>
            <a:pPr algn="ctr"/>
            <a:r>
              <a:rPr lang="en-AU" sz="2400" dirty="0">
                <a:latin typeface="Arial" panose="020B0604020202020204" pitchFamily="34" charset="0"/>
                <a:cs typeface="Arial" panose="020B0604020202020204" pitchFamily="34" charset="0"/>
              </a:rPr>
              <a:t>No one is born hating another person because of the </a:t>
            </a:r>
            <a:r>
              <a:rPr lang="en-AU" sz="2400" dirty="0" err="1">
                <a:latin typeface="Arial" panose="020B0604020202020204" pitchFamily="34" charset="0"/>
                <a:cs typeface="Arial" panose="020B0604020202020204" pitchFamily="34" charset="0"/>
              </a:rPr>
              <a:t>color</a:t>
            </a:r>
            <a:r>
              <a:rPr lang="en-AU" sz="2400" dirty="0">
                <a:latin typeface="Arial" panose="020B0604020202020204" pitchFamily="34" charset="0"/>
                <a:cs typeface="Arial" panose="020B0604020202020204" pitchFamily="34" charset="0"/>
              </a:rPr>
              <a:t> of his skin, or his background, or his religion. People must learn to hate, and if they can learn to hate, they can be taught to love, for love comes more naturally to the human heart than its opposite.</a:t>
            </a:r>
          </a:p>
          <a:p>
            <a:pPr algn="ctr"/>
            <a:r>
              <a:rPr lang="en-AU" sz="2400" b="1" i="0" dirty="0">
                <a:effectLst/>
                <a:latin typeface="Arial" panose="020B0604020202020204" pitchFamily="34" charset="0"/>
                <a:cs typeface="Arial" panose="020B0604020202020204" pitchFamily="34" charset="0"/>
              </a:rPr>
              <a:t>Nelson Mandela</a:t>
            </a:r>
          </a:p>
        </p:txBody>
      </p:sp>
    </p:spTree>
    <p:extLst>
      <p:ext uri="{BB962C8B-B14F-4D97-AF65-F5344CB8AC3E}">
        <p14:creationId xmlns:p14="http://schemas.microsoft.com/office/powerpoint/2010/main" val="1323116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table, sitting, looking, laptop&#10;&#10;Description automatically generated">
            <a:extLst>
              <a:ext uri="{FF2B5EF4-FFF2-40B4-BE49-F238E27FC236}">
                <a16:creationId xmlns:a16="http://schemas.microsoft.com/office/drawing/2014/main" id="{29CED15F-6F8E-364D-BDC1-A3B5DA5A245D}"/>
              </a:ext>
            </a:extLst>
          </p:cNvPr>
          <p:cNvPicPr>
            <a:picLocks noChangeAspect="1"/>
          </p:cNvPicPr>
          <p:nvPr/>
        </p:nvPicPr>
        <p:blipFill rotWithShape="1">
          <a:blip r:embed="rId2">
            <a:alphaModFix/>
          </a:blip>
          <a:srcRect l="17498" r="20266" b="-1"/>
          <a:stretch/>
        </p:blipFill>
        <p:spPr>
          <a:xfrm>
            <a:off x="6448540" y="10"/>
            <a:ext cx="6394152" cy="6857990"/>
          </a:xfrm>
          <a:prstGeom prst="rect">
            <a:avLst/>
          </a:prstGeom>
        </p:spPr>
      </p:pic>
      <p:pic>
        <p:nvPicPr>
          <p:cNvPr id="15" name="Picture 14">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4" name="Rectangle 3">
            <a:extLst>
              <a:ext uri="{FF2B5EF4-FFF2-40B4-BE49-F238E27FC236}">
                <a16:creationId xmlns:a16="http://schemas.microsoft.com/office/drawing/2014/main" id="{32C901C7-A0C1-3547-BA1E-A9347EF56E15}"/>
              </a:ext>
            </a:extLst>
          </p:cNvPr>
          <p:cNvSpPr/>
          <p:nvPr/>
        </p:nvSpPr>
        <p:spPr>
          <a:xfrm>
            <a:off x="495759" y="1710283"/>
            <a:ext cx="5457022" cy="3788830"/>
          </a:xfrm>
          <a:prstGeom prst="rect">
            <a:avLst/>
          </a:prstGeom>
        </p:spPr>
        <p:txBody>
          <a:bodyPr vert="horz" lIns="91440" tIns="45720" rIns="91440" bIns="45720" rtlCol="0" anchor="ctr">
            <a:noAutofit/>
          </a:bodyPr>
          <a:lstStyle/>
          <a:p>
            <a:pPr algn="ctr">
              <a:lnSpc>
                <a:spcPct val="90000"/>
              </a:lnSpc>
              <a:spcAft>
                <a:spcPts val="600"/>
              </a:spcAft>
            </a:pPr>
            <a:r>
              <a:rPr lang="en-US" sz="2200" dirty="0">
                <a:solidFill>
                  <a:srgbClr val="000000"/>
                </a:solidFill>
                <a:latin typeface="Arial" panose="020B0604020202020204" pitchFamily="34" charset="0"/>
                <a:cs typeface="Arial" panose="020B0604020202020204" pitchFamily="34" charset="0"/>
              </a:rPr>
              <a:t>Just as a fever is a symptom of disease in the body, racism is a symptom of disease in society. Suppressing the symptom does not cure the disease, but curing the disease eliminates the symptom. The </a:t>
            </a:r>
            <a:r>
              <a:rPr lang="en-US" sz="2200" dirty="0" err="1">
                <a:solidFill>
                  <a:srgbClr val="000000"/>
                </a:solidFill>
                <a:latin typeface="Arial" panose="020B0604020202020204" pitchFamily="34" charset="0"/>
                <a:cs typeface="Arial" panose="020B0604020202020204" pitchFamily="34" charset="0"/>
              </a:rPr>
              <a:t>Baháʼí</a:t>
            </a:r>
            <a:r>
              <a:rPr lang="en-US" sz="2200" dirty="0">
                <a:solidFill>
                  <a:srgbClr val="000000"/>
                </a:solidFill>
                <a:latin typeface="Arial" panose="020B0604020202020204" pitchFamily="34" charset="0"/>
                <a:cs typeface="Arial" panose="020B0604020202020204" pitchFamily="34" charset="0"/>
              </a:rPr>
              <a:t> International Community is convinced that the disease from which society currently suffers is failure to recognize the principle of the oneness of humanity, and racism is but a symptom. If we wish to eliminate racism entirely, we must establish, as the moral of foundation for society, the unshakable conviction of the oneness of the human race.</a:t>
            </a:r>
          </a:p>
          <a:p>
            <a:pPr algn="ctr">
              <a:lnSpc>
                <a:spcPct val="90000"/>
              </a:lnSpc>
              <a:spcAft>
                <a:spcPts val="600"/>
              </a:spcAft>
            </a:pPr>
            <a:r>
              <a:rPr lang="en-US" sz="2200" b="1" dirty="0" err="1">
                <a:solidFill>
                  <a:srgbClr val="000000"/>
                </a:solidFill>
                <a:latin typeface="Arial" panose="020B0604020202020204" pitchFamily="34" charset="0"/>
                <a:cs typeface="Arial" panose="020B0604020202020204" pitchFamily="34" charset="0"/>
              </a:rPr>
              <a:t>Baháʼí</a:t>
            </a:r>
            <a:r>
              <a:rPr lang="en-US" sz="2200" b="1" dirty="0">
                <a:solidFill>
                  <a:srgbClr val="000000"/>
                </a:solidFill>
                <a:latin typeface="Arial" panose="020B0604020202020204" pitchFamily="34" charset="0"/>
                <a:cs typeface="Arial" panose="020B0604020202020204" pitchFamily="34" charset="0"/>
              </a:rPr>
              <a:t> International Community</a:t>
            </a:r>
          </a:p>
        </p:txBody>
      </p:sp>
    </p:spTree>
    <p:extLst>
      <p:ext uri="{BB962C8B-B14F-4D97-AF65-F5344CB8AC3E}">
        <p14:creationId xmlns:p14="http://schemas.microsoft.com/office/powerpoint/2010/main" val="2712310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building, colorful, table, painted&#10;&#10;Description automatically generated">
            <a:extLst>
              <a:ext uri="{FF2B5EF4-FFF2-40B4-BE49-F238E27FC236}">
                <a16:creationId xmlns:a16="http://schemas.microsoft.com/office/drawing/2014/main" id="{9BBC4C04-1C3C-AC4A-B495-C3E4B8B852F6}"/>
              </a:ext>
            </a:extLst>
          </p:cNvPr>
          <p:cNvPicPr>
            <a:picLocks noChangeAspect="1"/>
          </p:cNvPicPr>
          <p:nvPr/>
        </p:nvPicPr>
        <p:blipFill rotWithShape="1">
          <a:blip r:embed="rId2"/>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48FAB762-B33A-C94F-AB5D-0F4F91F539CC}"/>
              </a:ext>
            </a:extLst>
          </p:cNvPr>
          <p:cNvSpPr/>
          <p:nvPr/>
        </p:nvSpPr>
        <p:spPr>
          <a:xfrm>
            <a:off x="166687" y="4532357"/>
            <a:ext cx="11858625" cy="1815882"/>
          </a:xfrm>
          <a:prstGeom prst="rect">
            <a:avLst/>
          </a:prstGeom>
          <a:solidFill>
            <a:schemeClr val="bg1">
              <a:alpha val="70000"/>
            </a:schemeClr>
          </a:solidFill>
        </p:spPr>
        <p:txBody>
          <a:bodyPr wrap="square">
            <a:spAutoFit/>
          </a:bodyPr>
          <a:lstStyle/>
          <a:p>
            <a:pPr algn="ctr"/>
            <a:r>
              <a:rPr lang="en-AU" sz="2200" dirty="0">
                <a:latin typeface="Arial" panose="020B0604020202020204" pitchFamily="34" charset="0"/>
                <a:cs typeface="Arial" panose="020B0604020202020204" pitchFamily="34" charset="0"/>
              </a:rPr>
              <a:t>The time has come when all mankind shall be united, when all races shall be loyal to one fatherland, all religions become one religion and racial and religious bias pass away. </a:t>
            </a:r>
          </a:p>
          <a:p>
            <a:pPr algn="ctr"/>
            <a:r>
              <a:rPr lang="en-AU" sz="2200" dirty="0">
                <a:latin typeface="Arial" panose="020B0604020202020204" pitchFamily="34" charset="0"/>
                <a:cs typeface="Arial" panose="020B0604020202020204" pitchFamily="34" charset="0"/>
              </a:rPr>
              <a:t>It is a day in which the oneness of humankind shall uplift its standard and international peace like the true morning flood the world with its light. </a:t>
            </a:r>
          </a:p>
          <a:p>
            <a:pPr algn="ctr"/>
            <a:r>
              <a:rPr lang="en-AU" sz="2200" b="1" dirty="0">
                <a:latin typeface="Arial" panose="020B0604020202020204" pitchFamily="34" charset="0"/>
                <a:cs typeface="Arial" panose="020B0604020202020204" pitchFamily="34" charset="0"/>
              </a:rPr>
              <a:t>‘</a:t>
            </a:r>
            <a:r>
              <a:rPr lang="en-AU" sz="2200" b="1" dirty="0" err="1">
                <a:latin typeface="Arial" panose="020B0604020202020204" pitchFamily="34" charset="0"/>
                <a:cs typeface="Arial" panose="020B0604020202020204" pitchFamily="34" charset="0"/>
              </a:rPr>
              <a:t>Abdu’l-Bahá</a:t>
            </a:r>
            <a:endParaRPr lang="en-AU" sz="2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36943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1043</Words>
  <Application>Microsoft Macintosh PowerPoint</Application>
  <PresentationFormat>Widescreen</PresentationFormat>
  <Paragraphs>40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 Khosh</dc:creator>
  <cp:lastModifiedBy>Stefan Khosh</cp:lastModifiedBy>
  <cp:revision>2</cp:revision>
  <dcterms:created xsi:type="dcterms:W3CDTF">2020-06-06T09:57:37Z</dcterms:created>
  <dcterms:modified xsi:type="dcterms:W3CDTF">2020-06-06T10:03:32Z</dcterms:modified>
</cp:coreProperties>
</file>